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0" r:id="rId1"/>
  </p:sldMasterIdLst>
  <p:notesMasterIdLst>
    <p:notesMasterId r:id="rId13"/>
  </p:notesMasterIdLst>
  <p:handoutMasterIdLst>
    <p:handoutMasterId r:id="rId14"/>
  </p:handoutMasterIdLst>
  <p:sldIdLst>
    <p:sldId id="330" r:id="rId2"/>
    <p:sldId id="339" r:id="rId3"/>
    <p:sldId id="348" r:id="rId4"/>
    <p:sldId id="343" r:id="rId5"/>
    <p:sldId id="346" r:id="rId6"/>
    <p:sldId id="345" r:id="rId7"/>
    <p:sldId id="347" r:id="rId8"/>
    <p:sldId id="341" r:id="rId9"/>
    <p:sldId id="261" r:id="rId10"/>
    <p:sldId id="337" r:id="rId11"/>
    <p:sldId id="338" r:id="rId12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24">
          <p15:clr>
            <a:srgbClr val="A4A3A4"/>
          </p15:clr>
        </p15:guide>
        <p15:guide id="2" orient="horz" pos="327">
          <p15:clr>
            <a:srgbClr val="A4A3A4"/>
          </p15:clr>
        </p15:guide>
        <p15:guide id="3" orient="horz" pos="2796">
          <p15:clr>
            <a:srgbClr val="A4A3A4"/>
          </p15:clr>
        </p15:guide>
        <p15:guide id="4" orient="horz" pos="3083">
          <p15:clr>
            <a:srgbClr val="A4A3A4"/>
          </p15:clr>
        </p15:guide>
        <p15:guide id="5" orient="horz" pos="673">
          <p15:clr>
            <a:srgbClr val="A4A3A4"/>
          </p15:clr>
        </p15:guide>
        <p15:guide id="6" orient="horz" pos="872">
          <p15:clr>
            <a:srgbClr val="A4A3A4"/>
          </p15:clr>
        </p15:guide>
        <p15:guide id="7" orient="horz" pos="1772">
          <p15:clr>
            <a:srgbClr val="A4A3A4"/>
          </p15:clr>
        </p15:guide>
        <p15:guide id="8" pos="5602">
          <p15:clr>
            <a:srgbClr val="A4A3A4"/>
          </p15:clr>
        </p15:guide>
        <p15:guide id="9" pos="176">
          <p15:clr>
            <a:srgbClr val="A4A3A4"/>
          </p15:clr>
        </p15:guide>
        <p15:guide id="10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299"/>
    <a:srgbClr val="9EC9EA"/>
    <a:srgbClr val="328DD2"/>
    <a:srgbClr val="195FB5"/>
    <a:srgbClr val="FF33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71111" autoAdjust="0"/>
  </p:normalViewPr>
  <p:slideViewPr>
    <p:cSldViewPr snapToGrid="0">
      <p:cViewPr varScale="1">
        <p:scale>
          <a:sx n="123" d="100"/>
          <a:sy n="123" d="100"/>
        </p:scale>
        <p:origin x="1296" y="102"/>
      </p:cViewPr>
      <p:guideLst>
        <p:guide orient="horz" pos="624"/>
        <p:guide orient="horz" pos="327"/>
        <p:guide orient="horz" pos="2796"/>
        <p:guide orient="horz" pos="3083"/>
        <p:guide orient="horz" pos="673"/>
        <p:guide orient="horz" pos="872"/>
        <p:guide orient="horz" pos="1772"/>
        <p:guide pos="5602"/>
        <p:guide pos="17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-3096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A04D97-DB98-4517-B151-AEDD83A5B871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BB1BA4B-BC83-4CD5-963A-C749F146B690}">
      <dgm:prSet phldrT="[Text]" custT="1"/>
      <dgm:spPr/>
      <dgm:t>
        <a:bodyPr/>
        <a:lstStyle/>
        <a:p>
          <a:r>
            <a:rPr lang="en-US" sz="1400" b="1" dirty="0" smtClean="0"/>
            <a:t>Pan-European reach and customer experience</a:t>
          </a:r>
          <a:endParaRPr lang="en-GB" sz="1400" b="1" dirty="0"/>
        </a:p>
      </dgm:t>
    </dgm:pt>
    <dgm:pt modelId="{CCAD42DB-89A4-46BD-B596-8566C2CE4B42}" type="parTrans" cxnId="{412C41EA-8F29-4513-A687-B77F76EBF285}">
      <dgm:prSet/>
      <dgm:spPr/>
      <dgm:t>
        <a:bodyPr/>
        <a:lstStyle/>
        <a:p>
          <a:endParaRPr lang="en-GB" sz="2000"/>
        </a:p>
      </dgm:t>
    </dgm:pt>
    <dgm:pt modelId="{02E0FA0F-A2E5-43E5-82B8-266F66197ABE}" type="sibTrans" cxnId="{412C41EA-8F29-4513-A687-B77F76EBF285}">
      <dgm:prSet/>
      <dgm:spPr/>
      <dgm:t>
        <a:bodyPr/>
        <a:lstStyle/>
        <a:p>
          <a:endParaRPr lang="en-GB" sz="2000"/>
        </a:p>
      </dgm:t>
    </dgm:pt>
    <dgm:pt modelId="{F54CE994-47FF-46BE-95EB-BCF2AA111E5C}">
      <dgm:prSet phldrT="[Text]" custT="1"/>
      <dgm:spPr/>
      <dgm:t>
        <a:bodyPr/>
        <a:lstStyle/>
        <a:p>
          <a:r>
            <a:rPr lang="en-US" sz="1400" b="1" dirty="0" smtClean="0"/>
            <a:t>Global acceptance in the longer term </a:t>
          </a:r>
          <a:endParaRPr lang="en-GB" sz="1400" b="1" dirty="0"/>
        </a:p>
      </dgm:t>
    </dgm:pt>
    <dgm:pt modelId="{F2EEF7CC-F3CB-4922-A80D-7870AA8FAAE0}" type="parTrans" cxnId="{0158F955-61F1-4674-B590-716BC83C4A53}">
      <dgm:prSet/>
      <dgm:spPr/>
      <dgm:t>
        <a:bodyPr/>
        <a:lstStyle/>
        <a:p>
          <a:endParaRPr lang="en-GB" sz="2000"/>
        </a:p>
      </dgm:t>
    </dgm:pt>
    <dgm:pt modelId="{2F99035C-0605-4D24-889E-FF4EC1E9FB48}" type="sibTrans" cxnId="{0158F955-61F1-4674-B590-716BC83C4A53}">
      <dgm:prSet/>
      <dgm:spPr/>
      <dgm:t>
        <a:bodyPr/>
        <a:lstStyle/>
        <a:p>
          <a:endParaRPr lang="en-GB" sz="2000"/>
        </a:p>
      </dgm:t>
    </dgm:pt>
    <dgm:pt modelId="{CCA7F31B-32F2-45BC-B28E-586004F744D6}">
      <dgm:prSet custT="1"/>
      <dgm:spPr/>
      <dgm:t>
        <a:bodyPr/>
        <a:lstStyle/>
        <a:p>
          <a:r>
            <a:rPr lang="en-GB" sz="1400" b="1" dirty="0" smtClean="0"/>
            <a:t>Convenient and cost-efficient</a:t>
          </a:r>
          <a:endParaRPr lang="en-GB" sz="1400" b="1" dirty="0"/>
        </a:p>
      </dgm:t>
    </dgm:pt>
    <dgm:pt modelId="{36F29385-90A7-4D61-93A4-333312AE476E}" type="parTrans" cxnId="{34F675C5-8090-4071-B4D5-245D1B813BA6}">
      <dgm:prSet/>
      <dgm:spPr/>
      <dgm:t>
        <a:bodyPr/>
        <a:lstStyle/>
        <a:p>
          <a:endParaRPr lang="en-GB" sz="2000"/>
        </a:p>
      </dgm:t>
    </dgm:pt>
    <dgm:pt modelId="{C6FF091D-5990-4AC9-8044-E6808353FD53}" type="sibTrans" cxnId="{34F675C5-8090-4071-B4D5-245D1B813BA6}">
      <dgm:prSet/>
      <dgm:spPr/>
      <dgm:t>
        <a:bodyPr/>
        <a:lstStyle/>
        <a:p>
          <a:endParaRPr lang="en-GB" sz="2000"/>
        </a:p>
      </dgm:t>
    </dgm:pt>
    <dgm:pt modelId="{3B1BDF89-81F2-4350-A75B-A3EED498619B}">
      <dgm:prSet custT="1"/>
      <dgm:spPr/>
      <dgm:t>
        <a:bodyPr/>
        <a:lstStyle/>
        <a:p>
          <a:r>
            <a:rPr lang="en-GB" sz="1400" b="1" dirty="0" smtClean="0"/>
            <a:t>Safe and efficient</a:t>
          </a:r>
          <a:endParaRPr lang="en-GB" sz="1400" b="1" dirty="0"/>
        </a:p>
      </dgm:t>
    </dgm:pt>
    <dgm:pt modelId="{6443E31B-1E76-48E0-B2B5-60D8A5837BDD}" type="parTrans" cxnId="{005FFFA4-ED36-489B-A8EE-74F04E55E6D5}">
      <dgm:prSet/>
      <dgm:spPr/>
      <dgm:t>
        <a:bodyPr/>
        <a:lstStyle/>
        <a:p>
          <a:endParaRPr lang="en-GB" sz="2000"/>
        </a:p>
      </dgm:t>
    </dgm:pt>
    <dgm:pt modelId="{1CC5CB94-1450-4C93-8212-E6D93AEE6FF0}" type="sibTrans" cxnId="{005FFFA4-ED36-489B-A8EE-74F04E55E6D5}">
      <dgm:prSet/>
      <dgm:spPr/>
      <dgm:t>
        <a:bodyPr/>
        <a:lstStyle/>
        <a:p>
          <a:endParaRPr lang="en-GB" sz="2000"/>
        </a:p>
      </dgm:t>
    </dgm:pt>
    <dgm:pt modelId="{CB71B302-CBB9-4E2A-82A1-AFED8F4641C9}">
      <dgm:prSet custT="1"/>
      <dgm:spPr/>
      <dgm:t>
        <a:bodyPr/>
        <a:lstStyle/>
        <a:p>
          <a:r>
            <a:rPr lang="en-GB" sz="1400" b="1" dirty="0" smtClean="0"/>
            <a:t>European brand and governance</a:t>
          </a:r>
          <a:endParaRPr lang="en-GB" sz="1400" b="1" dirty="0"/>
        </a:p>
      </dgm:t>
    </dgm:pt>
    <dgm:pt modelId="{B69B968E-CD33-459C-AC2D-9C22BC141F8F}" type="parTrans" cxnId="{08A73EB5-40BA-4356-82B6-CE07C0553C0D}">
      <dgm:prSet/>
      <dgm:spPr/>
      <dgm:t>
        <a:bodyPr/>
        <a:lstStyle/>
        <a:p>
          <a:endParaRPr lang="en-GB" sz="2000"/>
        </a:p>
      </dgm:t>
    </dgm:pt>
    <dgm:pt modelId="{E963C20A-49DA-443F-A806-5069CE0E322B}" type="sibTrans" cxnId="{08A73EB5-40BA-4356-82B6-CE07C0553C0D}">
      <dgm:prSet/>
      <dgm:spPr/>
      <dgm:t>
        <a:bodyPr/>
        <a:lstStyle/>
        <a:p>
          <a:endParaRPr lang="en-GB" sz="2000"/>
        </a:p>
      </dgm:t>
    </dgm:pt>
    <dgm:pt modelId="{BCA754B2-F9A1-409C-9C6C-1978B24DAAEE}" type="pres">
      <dgm:prSet presAssocID="{6DA04D97-DB98-4517-B151-AEDD83A5B87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F11014B-E5B1-4923-A802-231F7F84D0DA}" type="pres">
      <dgm:prSet presAssocID="{6DA04D97-DB98-4517-B151-AEDD83A5B871}" presName="cycle" presStyleCnt="0"/>
      <dgm:spPr/>
    </dgm:pt>
    <dgm:pt modelId="{7EB06F6C-F7A9-41D8-8023-C32745DD69B8}" type="pres">
      <dgm:prSet presAssocID="{ABB1BA4B-BC83-4CD5-963A-C749F146B690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D6A178-7D2D-4F0B-88AB-0369EA97EC0A}" type="pres">
      <dgm:prSet presAssocID="{02E0FA0F-A2E5-43E5-82B8-266F66197ABE}" presName="sibTransFirstNode" presStyleLbl="bgShp" presStyleIdx="0" presStyleCnt="1" custLinFactNeighborY="-297"/>
      <dgm:spPr/>
      <dgm:t>
        <a:bodyPr/>
        <a:lstStyle/>
        <a:p>
          <a:endParaRPr lang="en-GB"/>
        </a:p>
      </dgm:t>
    </dgm:pt>
    <dgm:pt modelId="{A3918283-1537-418D-A0A7-0A7285BD082C}" type="pres">
      <dgm:prSet presAssocID="{CCA7F31B-32F2-45BC-B28E-586004F744D6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A5AA103-DB19-4798-BF0C-3272316E9A0D}" type="pres">
      <dgm:prSet presAssocID="{3B1BDF89-81F2-4350-A75B-A3EED498619B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4558CE5-B615-46B8-A19F-79171F1008D0}" type="pres">
      <dgm:prSet presAssocID="{CB71B302-CBB9-4E2A-82A1-AFED8F4641C9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66A85F7-805B-4976-90B5-93E2123572D3}" type="pres">
      <dgm:prSet presAssocID="{F54CE994-47FF-46BE-95EB-BCF2AA111E5C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8B21B4C-28DC-4AB8-88E4-2E43DF9E3675}" type="presOf" srcId="{6DA04D97-DB98-4517-B151-AEDD83A5B871}" destId="{BCA754B2-F9A1-409C-9C6C-1978B24DAAEE}" srcOrd="0" destOrd="0" presId="urn:microsoft.com/office/officeart/2005/8/layout/cycle3"/>
    <dgm:cxn modelId="{08A73EB5-40BA-4356-82B6-CE07C0553C0D}" srcId="{6DA04D97-DB98-4517-B151-AEDD83A5B871}" destId="{CB71B302-CBB9-4E2A-82A1-AFED8F4641C9}" srcOrd="3" destOrd="0" parTransId="{B69B968E-CD33-459C-AC2D-9C22BC141F8F}" sibTransId="{E963C20A-49DA-443F-A806-5069CE0E322B}"/>
    <dgm:cxn modelId="{3ADB0E4D-3375-4171-A55B-FA2B033914D5}" type="presOf" srcId="{F54CE994-47FF-46BE-95EB-BCF2AA111E5C}" destId="{166A85F7-805B-4976-90B5-93E2123572D3}" srcOrd="0" destOrd="0" presId="urn:microsoft.com/office/officeart/2005/8/layout/cycle3"/>
    <dgm:cxn modelId="{ECC043BE-F4BB-4B70-9841-467D6368A7CB}" type="presOf" srcId="{3B1BDF89-81F2-4350-A75B-A3EED498619B}" destId="{8A5AA103-DB19-4798-BF0C-3272316E9A0D}" srcOrd="0" destOrd="0" presId="urn:microsoft.com/office/officeart/2005/8/layout/cycle3"/>
    <dgm:cxn modelId="{A777D31F-CBBD-4AAA-880C-726C01689CF6}" type="presOf" srcId="{ABB1BA4B-BC83-4CD5-963A-C749F146B690}" destId="{7EB06F6C-F7A9-41D8-8023-C32745DD69B8}" srcOrd="0" destOrd="0" presId="urn:microsoft.com/office/officeart/2005/8/layout/cycle3"/>
    <dgm:cxn modelId="{34F675C5-8090-4071-B4D5-245D1B813BA6}" srcId="{6DA04D97-DB98-4517-B151-AEDD83A5B871}" destId="{CCA7F31B-32F2-45BC-B28E-586004F744D6}" srcOrd="1" destOrd="0" parTransId="{36F29385-90A7-4D61-93A4-333312AE476E}" sibTransId="{C6FF091D-5990-4AC9-8044-E6808353FD53}"/>
    <dgm:cxn modelId="{0158F955-61F1-4674-B590-716BC83C4A53}" srcId="{6DA04D97-DB98-4517-B151-AEDD83A5B871}" destId="{F54CE994-47FF-46BE-95EB-BCF2AA111E5C}" srcOrd="4" destOrd="0" parTransId="{F2EEF7CC-F3CB-4922-A80D-7870AA8FAAE0}" sibTransId="{2F99035C-0605-4D24-889E-FF4EC1E9FB48}"/>
    <dgm:cxn modelId="{76119ACE-19D9-4B35-9379-23DFEFEC2719}" type="presOf" srcId="{CCA7F31B-32F2-45BC-B28E-586004F744D6}" destId="{A3918283-1537-418D-A0A7-0A7285BD082C}" srcOrd="0" destOrd="0" presId="urn:microsoft.com/office/officeart/2005/8/layout/cycle3"/>
    <dgm:cxn modelId="{005FFFA4-ED36-489B-A8EE-74F04E55E6D5}" srcId="{6DA04D97-DB98-4517-B151-AEDD83A5B871}" destId="{3B1BDF89-81F2-4350-A75B-A3EED498619B}" srcOrd="2" destOrd="0" parTransId="{6443E31B-1E76-48E0-B2B5-60D8A5837BDD}" sibTransId="{1CC5CB94-1450-4C93-8212-E6D93AEE6FF0}"/>
    <dgm:cxn modelId="{412C41EA-8F29-4513-A687-B77F76EBF285}" srcId="{6DA04D97-DB98-4517-B151-AEDD83A5B871}" destId="{ABB1BA4B-BC83-4CD5-963A-C749F146B690}" srcOrd="0" destOrd="0" parTransId="{CCAD42DB-89A4-46BD-B596-8566C2CE4B42}" sibTransId="{02E0FA0F-A2E5-43E5-82B8-266F66197ABE}"/>
    <dgm:cxn modelId="{56709019-AE84-428D-9617-6A11D48A96FE}" type="presOf" srcId="{02E0FA0F-A2E5-43E5-82B8-266F66197ABE}" destId="{ECD6A178-7D2D-4F0B-88AB-0369EA97EC0A}" srcOrd="0" destOrd="0" presId="urn:microsoft.com/office/officeart/2005/8/layout/cycle3"/>
    <dgm:cxn modelId="{3E34297F-03EA-44B1-B29A-9FE1339BD380}" type="presOf" srcId="{CB71B302-CBB9-4E2A-82A1-AFED8F4641C9}" destId="{34558CE5-B615-46B8-A19F-79171F1008D0}" srcOrd="0" destOrd="0" presId="urn:microsoft.com/office/officeart/2005/8/layout/cycle3"/>
    <dgm:cxn modelId="{1E2CCD2E-ED88-47A2-BF1E-8611B613544D}" type="presParOf" srcId="{BCA754B2-F9A1-409C-9C6C-1978B24DAAEE}" destId="{5F11014B-E5B1-4923-A802-231F7F84D0DA}" srcOrd="0" destOrd="0" presId="urn:microsoft.com/office/officeart/2005/8/layout/cycle3"/>
    <dgm:cxn modelId="{5A6FE8C3-6DFB-4AE2-BB41-DB5A591E124E}" type="presParOf" srcId="{5F11014B-E5B1-4923-A802-231F7F84D0DA}" destId="{7EB06F6C-F7A9-41D8-8023-C32745DD69B8}" srcOrd="0" destOrd="0" presId="urn:microsoft.com/office/officeart/2005/8/layout/cycle3"/>
    <dgm:cxn modelId="{22D97FD8-4B6E-48EE-8A6E-A41D3FE80840}" type="presParOf" srcId="{5F11014B-E5B1-4923-A802-231F7F84D0DA}" destId="{ECD6A178-7D2D-4F0B-88AB-0369EA97EC0A}" srcOrd="1" destOrd="0" presId="urn:microsoft.com/office/officeart/2005/8/layout/cycle3"/>
    <dgm:cxn modelId="{A8C88AAA-4ED7-4270-B56C-29FBE9D5BBB7}" type="presParOf" srcId="{5F11014B-E5B1-4923-A802-231F7F84D0DA}" destId="{A3918283-1537-418D-A0A7-0A7285BD082C}" srcOrd="2" destOrd="0" presId="urn:microsoft.com/office/officeart/2005/8/layout/cycle3"/>
    <dgm:cxn modelId="{76AB3728-7BFC-4FF8-9337-A6644CEF19F3}" type="presParOf" srcId="{5F11014B-E5B1-4923-A802-231F7F84D0DA}" destId="{8A5AA103-DB19-4798-BF0C-3272316E9A0D}" srcOrd="3" destOrd="0" presId="urn:microsoft.com/office/officeart/2005/8/layout/cycle3"/>
    <dgm:cxn modelId="{9F7CFCE2-32FE-4EB3-AB2C-F8C8474B457A}" type="presParOf" srcId="{5F11014B-E5B1-4923-A802-231F7F84D0DA}" destId="{34558CE5-B615-46B8-A19F-79171F1008D0}" srcOrd="4" destOrd="0" presId="urn:microsoft.com/office/officeart/2005/8/layout/cycle3"/>
    <dgm:cxn modelId="{C0B2ED7B-3695-4FA8-8CF5-27D856EABDBA}" type="presParOf" srcId="{5F11014B-E5B1-4923-A802-231F7F84D0DA}" destId="{166A85F7-805B-4976-90B5-93E2123572D3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42D11E-B693-4204-B1F9-FD5AF0467A2A}" type="doc">
      <dgm:prSet loTypeId="urn:microsoft.com/office/officeart/2005/8/layout/vList6" loCatId="process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GB"/>
        </a:p>
      </dgm:t>
    </dgm:pt>
    <dgm:pt modelId="{0E113243-E9C2-41A5-ACAF-C415B9EAB4A0}">
      <dgm:prSet phldrT="[Text]" custT="1"/>
      <dgm:spPr/>
      <dgm:t>
        <a:bodyPr/>
        <a:lstStyle/>
        <a:p>
          <a:r>
            <a:rPr lang="en-GB" sz="3200" dirty="0" smtClean="0"/>
            <a:t>Alternative to cards</a:t>
          </a:r>
          <a:endParaRPr lang="en-GB" sz="3200" dirty="0"/>
        </a:p>
      </dgm:t>
    </dgm:pt>
    <dgm:pt modelId="{B82DC0A4-86AD-4B18-84CE-05F793FCE98B}" type="parTrans" cxnId="{10D667C6-39D5-4D55-9634-18AF81D22A22}">
      <dgm:prSet/>
      <dgm:spPr/>
      <dgm:t>
        <a:bodyPr/>
        <a:lstStyle/>
        <a:p>
          <a:endParaRPr lang="en-GB"/>
        </a:p>
      </dgm:t>
    </dgm:pt>
    <dgm:pt modelId="{D32BDE86-951D-4DCF-BCEE-E60FA3AAA414}" type="sibTrans" cxnId="{10D667C6-39D5-4D55-9634-18AF81D22A22}">
      <dgm:prSet/>
      <dgm:spPr/>
      <dgm:t>
        <a:bodyPr/>
        <a:lstStyle/>
        <a:p>
          <a:endParaRPr lang="en-GB"/>
        </a:p>
      </dgm:t>
    </dgm:pt>
    <dgm:pt modelId="{6CF44B49-6ACB-4D4C-84B2-3EB9D5080F3F}">
      <dgm:prSet phldrT="[Text]" custT="1"/>
      <dgm:spPr/>
      <dgm:t>
        <a:bodyPr anchor="ctr"/>
        <a:lstStyle/>
        <a:p>
          <a:r>
            <a:rPr lang="en-GB" sz="3200" dirty="0" smtClean="0"/>
            <a:t>Based on pan-European credit transfers</a:t>
          </a:r>
          <a:endParaRPr lang="en-GB" sz="3200" dirty="0"/>
        </a:p>
      </dgm:t>
    </dgm:pt>
    <dgm:pt modelId="{71BA5814-D435-4267-8512-29B58A8D6D1C}" type="parTrans" cxnId="{992BF875-88FF-4FE2-99F6-78A4DBEFD383}">
      <dgm:prSet/>
      <dgm:spPr/>
      <dgm:t>
        <a:bodyPr/>
        <a:lstStyle/>
        <a:p>
          <a:endParaRPr lang="en-GB"/>
        </a:p>
      </dgm:t>
    </dgm:pt>
    <dgm:pt modelId="{BA2C1CC9-9EB5-4805-8FCC-2AF85DAC6D06}" type="sibTrans" cxnId="{992BF875-88FF-4FE2-99F6-78A4DBEFD383}">
      <dgm:prSet/>
      <dgm:spPr/>
      <dgm:t>
        <a:bodyPr/>
        <a:lstStyle/>
        <a:p>
          <a:endParaRPr lang="en-GB"/>
        </a:p>
      </dgm:t>
    </dgm:pt>
    <dgm:pt modelId="{DF6C2E61-D8FE-4413-997E-C853649766F5}">
      <dgm:prSet phldrT="[Text]" custT="1"/>
      <dgm:spPr/>
      <dgm:t>
        <a:bodyPr/>
        <a:lstStyle/>
        <a:p>
          <a:r>
            <a:rPr lang="en-GB" sz="3200" dirty="0" smtClean="0"/>
            <a:t>Established presence in e-commerce</a:t>
          </a:r>
          <a:endParaRPr lang="en-GB" sz="3200" dirty="0"/>
        </a:p>
      </dgm:t>
    </dgm:pt>
    <dgm:pt modelId="{E232E43A-80B8-4557-8402-FE17C95FADBD}" type="parTrans" cxnId="{AD8E5E92-E587-4379-89EE-A2779A63147C}">
      <dgm:prSet/>
      <dgm:spPr/>
      <dgm:t>
        <a:bodyPr/>
        <a:lstStyle/>
        <a:p>
          <a:endParaRPr lang="en-GB"/>
        </a:p>
      </dgm:t>
    </dgm:pt>
    <dgm:pt modelId="{0BF0AC45-E189-4B2C-B8DD-1E14D176B1CD}" type="sibTrans" cxnId="{AD8E5E92-E587-4379-89EE-A2779A63147C}">
      <dgm:prSet/>
      <dgm:spPr/>
      <dgm:t>
        <a:bodyPr/>
        <a:lstStyle/>
        <a:p>
          <a:endParaRPr lang="en-GB"/>
        </a:p>
      </dgm:t>
    </dgm:pt>
    <dgm:pt modelId="{0A88FD71-BE69-42E8-8384-2E2F68635562}">
      <dgm:prSet phldrT="[Text]" custT="1"/>
      <dgm:spPr/>
      <dgm:t>
        <a:bodyPr anchor="ctr"/>
        <a:lstStyle/>
        <a:p>
          <a:r>
            <a:rPr lang="en-GB" sz="3200" dirty="0" smtClean="0"/>
            <a:t>Expanding to physical point-of-sale</a:t>
          </a:r>
          <a:endParaRPr lang="en-GB" sz="3200" dirty="0"/>
        </a:p>
      </dgm:t>
    </dgm:pt>
    <dgm:pt modelId="{F2A14C0C-40E6-4193-B70C-C78B62EB4978}" type="parTrans" cxnId="{1AB3A840-74F5-4305-9980-6CCAC307C9F9}">
      <dgm:prSet/>
      <dgm:spPr/>
      <dgm:t>
        <a:bodyPr/>
        <a:lstStyle/>
        <a:p>
          <a:endParaRPr lang="en-GB"/>
        </a:p>
      </dgm:t>
    </dgm:pt>
    <dgm:pt modelId="{C74DE30A-0B3C-45E8-B179-A07B78677337}" type="sibTrans" cxnId="{1AB3A840-74F5-4305-9980-6CCAC307C9F9}">
      <dgm:prSet/>
      <dgm:spPr/>
      <dgm:t>
        <a:bodyPr/>
        <a:lstStyle/>
        <a:p>
          <a:endParaRPr lang="en-GB"/>
        </a:p>
      </dgm:t>
    </dgm:pt>
    <dgm:pt modelId="{77FB9D3C-20AA-41A5-ACDA-E23277EFFFBF}" type="pres">
      <dgm:prSet presAssocID="{5F42D11E-B693-4204-B1F9-FD5AF0467A2A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271C0EFA-B667-4A21-972F-F76C5BA4187A}" type="pres">
      <dgm:prSet presAssocID="{0E113243-E9C2-41A5-ACAF-C415B9EAB4A0}" presName="linNode" presStyleCnt="0"/>
      <dgm:spPr/>
    </dgm:pt>
    <dgm:pt modelId="{1AFF0756-CBEE-44B9-B5C4-9942F63ED43F}" type="pres">
      <dgm:prSet presAssocID="{0E113243-E9C2-41A5-ACAF-C415B9EAB4A0}" presName="parentShp" presStyleLbl="node1" presStyleIdx="0" presStyleCnt="2" custScaleX="8771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FA0FF6D-05AA-41CA-B948-CC1D5C91B80B}" type="pres">
      <dgm:prSet presAssocID="{0E113243-E9C2-41A5-ACAF-C415B9EAB4A0}" presName="childShp" presStyleLbl="bgAccFollowNode1" presStyleIdx="0" presStyleCnt="2" custScaleX="11224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4E1E980-635D-42E0-A8ED-8C744940EE41}" type="pres">
      <dgm:prSet presAssocID="{D32BDE86-951D-4DCF-BCEE-E60FA3AAA414}" presName="spacing" presStyleCnt="0"/>
      <dgm:spPr/>
    </dgm:pt>
    <dgm:pt modelId="{9C411057-0D4B-4F73-B419-D86F7064613E}" type="pres">
      <dgm:prSet presAssocID="{DF6C2E61-D8FE-4413-997E-C853649766F5}" presName="linNode" presStyleCnt="0"/>
      <dgm:spPr/>
    </dgm:pt>
    <dgm:pt modelId="{64919EB1-2CFF-4D47-8EE0-41B1A0B79763}" type="pres">
      <dgm:prSet presAssocID="{DF6C2E61-D8FE-4413-997E-C853649766F5}" presName="parentShp" presStyleLbl="node1" presStyleIdx="1" presStyleCnt="2" custScaleX="8771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FD4D37-BFB5-434B-A422-A29F9909F6E5}" type="pres">
      <dgm:prSet presAssocID="{DF6C2E61-D8FE-4413-997E-C853649766F5}" presName="childShp" presStyleLbl="bgAccFollowNode1" presStyleIdx="1" presStyleCnt="2" custScaleX="11224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D947DAF-EA61-4D23-8491-C38996294522}" type="presOf" srcId="{6CF44B49-6ACB-4D4C-84B2-3EB9D5080F3F}" destId="{6FA0FF6D-05AA-41CA-B948-CC1D5C91B80B}" srcOrd="0" destOrd="0" presId="urn:microsoft.com/office/officeart/2005/8/layout/vList6"/>
    <dgm:cxn modelId="{5CFED6BF-47E1-47AB-B92B-25F38C5EE907}" type="presOf" srcId="{0A88FD71-BE69-42E8-8384-2E2F68635562}" destId="{1FFD4D37-BFB5-434B-A422-A29F9909F6E5}" srcOrd="0" destOrd="0" presId="urn:microsoft.com/office/officeart/2005/8/layout/vList6"/>
    <dgm:cxn modelId="{CA541318-ACEC-4167-A66E-5ED1447FD2D3}" type="presOf" srcId="{0E113243-E9C2-41A5-ACAF-C415B9EAB4A0}" destId="{1AFF0756-CBEE-44B9-B5C4-9942F63ED43F}" srcOrd="0" destOrd="0" presId="urn:microsoft.com/office/officeart/2005/8/layout/vList6"/>
    <dgm:cxn modelId="{1AB3A840-74F5-4305-9980-6CCAC307C9F9}" srcId="{DF6C2E61-D8FE-4413-997E-C853649766F5}" destId="{0A88FD71-BE69-42E8-8384-2E2F68635562}" srcOrd="0" destOrd="0" parTransId="{F2A14C0C-40E6-4193-B70C-C78B62EB4978}" sibTransId="{C74DE30A-0B3C-45E8-B179-A07B78677337}"/>
    <dgm:cxn modelId="{AD8E5E92-E587-4379-89EE-A2779A63147C}" srcId="{5F42D11E-B693-4204-B1F9-FD5AF0467A2A}" destId="{DF6C2E61-D8FE-4413-997E-C853649766F5}" srcOrd="1" destOrd="0" parTransId="{E232E43A-80B8-4557-8402-FE17C95FADBD}" sibTransId="{0BF0AC45-E189-4B2C-B8DD-1E14D176B1CD}"/>
    <dgm:cxn modelId="{10D667C6-39D5-4D55-9634-18AF81D22A22}" srcId="{5F42D11E-B693-4204-B1F9-FD5AF0467A2A}" destId="{0E113243-E9C2-41A5-ACAF-C415B9EAB4A0}" srcOrd="0" destOrd="0" parTransId="{B82DC0A4-86AD-4B18-84CE-05F793FCE98B}" sibTransId="{D32BDE86-951D-4DCF-BCEE-E60FA3AAA414}"/>
    <dgm:cxn modelId="{ADFAB402-926A-4D83-9175-C0367DAE0F05}" type="presOf" srcId="{5F42D11E-B693-4204-B1F9-FD5AF0467A2A}" destId="{77FB9D3C-20AA-41A5-ACDA-E23277EFFFBF}" srcOrd="0" destOrd="0" presId="urn:microsoft.com/office/officeart/2005/8/layout/vList6"/>
    <dgm:cxn modelId="{992BF875-88FF-4FE2-99F6-78A4DBEFD383}" srcId="{0E113243-E9C2-41A5-ACAF-C415B9EAB4A0}" destId="{6CF44B49-6ACB-4D4C-84B2-3EB9D5080F3F}" srcOrd="0" destOrd="0" parTransId="{71BA5814-D435-4267-8512-29B58A8D6D1C}" sibTransId="{BA2C1CC9-9EB5-4805-8FCC-2AF85DAC6D06}"/>
    <dgm:cxn modelId="{54E4E726-0165-4DCF-899D-C90C144A5E3E}" type="presOf" srcId="{DF6C2E61-D8FE-4413-997E-C853649766F5}" destId="{64919EB1-2CFF-4D47-8EE0-41B1A0B79763}" srcOrd="0" destOrd="0" presId="urn:microsoft.com/office/officeart/2005/8/layout/vList6"/>
    <dgm:cxn modelId="{729C12C0-8D21-4DB3-9F9D-C20955F60A23}" type="presParOf" srcId="{77FB9D3C-20AA-41A5-ACDA-E23277EFFFBF}" destId="{271C0EFA-B667-4A21-972F-F76C5BA4187A}" srcOrd="0" destOrd="0" presId="urn:microsoft.com/office/officeart/2005/8/layout/vList6"/>
    <dgm:cxn modelId="{3C1A58D3-CB7C-4952-889A-99B9BB7A2896}" type="presParOf" srcId="{271C0EFA-B667-4A21-972F-F76C5BA4187A}" destId="{1AFF0756-CBEE-44B9-B5C4-9942F63ED43F}" srcOrd="0" destOrd="0" presId="urn:microsoft.com/office/officeart/2005/8/layout/vList6"/>
    <dgm:cxn modelId="{C93D20F7-A3D9-46C4-9020-0162282CA800}" type="presParOf" srcId="{271C0EFA-B667-4A21-972F-F76C5BA4187A}" destId="{6FA0FF6D-05AA-41CA-B948-CC1D5C91B80B}" srcOrd="1" destOrd="0" presId="urn:microsoft.com/office/officeart/2005/8/layout/vList6"/>
    <dgm:cxn modelId="{12C9DF32-9139-4496-80B2-01FB5275D6F5}" type="presParOf" srcId="{77FB9D3C-20AA-41A5-ACDA-E23277EFFFBF}" destId="{D4E1E980-635D-42E0-A8ED-8C744940EE41}" srcOrd="1" destOrd="0" presId="urn:microsoft.com/office/officeart/2005/8/layout/vList6"/>
    <dgm:cxn modelId="{141670C9-F0B8-4F2F-A996-5E4CE16956E7}" type="presParOf" srcId="{77FB9D3C-20AA-41A5-ACDA-E23277EFFFBF}" destId="{9C411057-0D4B-4F73-B419-D86F7064613E}" srcOrd="2" destOrd="0" presId="urn:microsoft.com/office/officeart/2005/8/layout/vList6"/>
    <dgm:cxn modelId="{5FF73FB1-2549-4361-AC89-51DC1F4B83C0}" type="presParOf" srcId="{9C411057-0D4B-4F73-B419-D86F7064613E}" destId="{64919EB1-2CFF-4D47-8EE0-41B1A0B79763}" srcOrd="0" destOrd="0" presId="urn:microsoft.com/office/officeart/2005/8/layout/vList6"/>
    <dgm:cxn modelId="{EA8B37E6-A443-4C22-A3F5-1F0B69E82427}" type="presParOf" srcId="{9C411057-0D4B-4F73-B419-D86F7064613E}" destId="{1FFD4D37-BFB5-434B-A422-A29F9909F6E5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92F66F-B520-402C-A427-D77EBA308952}" type="doc">
      <dgm:prSet loTypeId="urn:microsoft.com/office/officeart/2005/8/layout/orgChart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23F69535-3485-41C7-99E3-C7B2D07BCD52}">
      <dgm:prSet phldrT="[Text]" custT="1"/>
      <dgm:spPr/>
      <dgm:t>
        <a:bodyPr/>
        <a:lstStyle/>
        <a:p>
          <a:r>
            <a:rPr lang="en-GB" sz="2000" dirty="0" smtClean="0"/>
            <a:t>Becoming truly pan-European</a:t>
          </a:r>
          <a:endParaRPr lang="en-GB" sz="2000" dirty="0"/>
        </a:p>
      </dgm:t>
    </dgm:pt>
    <dgm:pt modelId="{024629F5-0344-4B42-8208-BAC5369AEAD9}" type="parTrans" cxnId="{D6B454A8-F5EF-48B1-AEAC-444C02FE239D}">
      <dgm:prSet/>
      <dgm:spPr/>
      <dgm:t>
        <a:bodyPr/>
        <a:lstStyle/>
        <a:p>
          <a:endParaRPr lang="en-GB" sz="2000"/>
        </a:p>
      </dgm:t>
    </dgm:pt>
    <dgm:pt modelId="{BC4408F1-5D2F-4B3C-8758-FDD5B5CB78DC}" type="sibTrans" cxnId="{D6B454A8-F5EF-48B1-AEAC-444C02FE239D}">
      <dgm:prSet/>
      <dgm:spPr/>
      <dgm:t>
        <a:bodyPr/>
        <a:lstStyle/>
        <a:p>
          <a:endParaRPr lang="en-GB" sz="2000"/>
        </a:p>
      </dgm:t>
    </dgm:pt>
    <dgm:pt modelId="{FC29CF7D-ED3B-460A-994D-13899C190A74}">
      <dgm:prSet phldrT="[Text]" custT="1"/>
      <dgm:spPr/>
      <dgm:t>
        <a:bodyPr/>
        <a:lstStyle/>
        <a:p>
          <a:r>
            <a:rPr lang="en-GB" sz="2000" dirty="0" smtClean="0"/>
            <a:t>Dependency on banks</a:t>
          </a:r>
          <a:endParaRPr lang="en-GB" sz="2000" dirty="0"/>
        </a:p>
      </dgm:t>
    </dgm:pt>
    <dgm:pt modelId="{5F9AB906-9DBA-47DC-B5E0-DD4D7FC4E9EB}" type="parTrans" cxnId="{D4581334-B7DD-48F2-9B0D-D50B18E92483}">
      <dgm:prSet/>
      <dgm:spPr/>
      <dgm:t>
        <a:bodyPr/>
        <a:lstStyle/>
        <a:p>
          <a:endParaRPr lang="en-GB" sz="2000"/>
        </a:p>
      </dgm:t>
    </dgm:pt>
    <dgm:pt modelId="{78238BCA-2A5C-4029-91D2-C62E9B067C94}" type="sibTrans" cxnId="{D4581334-B7DD-48F2-9B0D-D50B18E92483}">
      <dgm:prSet/>
      <dgm:spPr/>
      <dgm:t>
        <a:bodyPr/>
        <a:lstStyle/>
        <a:p>
          <a:endParaRPr lang="en-GB" sz="2000"/>
        </a:p>
      </dgm:t>
    </dgm:pt>
    <dgm:pt modelId="{7598093D-268B-4B93-B3BC-392AB13EE322}">
      <dgm:prSet phldrT="[Text]" custT="1"/>
      <dgm:spPr/>
      <dgm:t>
        <a:bodyPr/>
        <a:lstStyle/>
        <a:p>
          <a:r>
            <a:rPr lang="en-GB" sz="2000" dirty="0" smtClean="0"/>
            <a:t>Achieving global acceptance</a:t>
          </a:r>
          <a:endParaRPr lang="en-GB" sz="2000" dirty="0"/>
        </a:p>
      </dgm:t>
    </dgm:pt>
    <dgm:pt modelId="{6B56B0A4-1A99-4C8A-B644-DD98A147395B}" type="parTrans" cxnId="{0B3B1E4D-E390-4621-B76D-53B95D2EDB10}">
      <dgm:prSet/>
      <dgm:spPr/>
      <dgm:t>
        <a:bodyPr/>
        <a:lstStyle/>
        <a:p>
          <a:endParaRPr lang="en-GB" sz="2000"/>
        </a:p>
      </dgm:t>
    </dgm:pt>
    <dgm:pt modelId="{1816158B-8A18-47D0-A017-8D169F200765}" type="sibTrans" cxnId="{0B3B1E4D-E390-4621-B76D-53B95D2EDB10}">
      <dgm:prSet/>
      <dgm:spPr/>
      <dgm:t>
        <a:bodyPr/>
        <a:lstStyle/>
        <a:p>
          <a:endParaRPr lang="en-GB" sz="2000"/>
        </a:p>
      </dgm:t>
    </dgm:pt>
    <dgm:pt modelId="{0EC9C9E0-2820-461A-84F1-9AE1E6B5A91B}">
      <dgm:prSet phldrT="[Text]" custT="1"/>
      <dgm:spPr/>
      <dgm:t>
        <a:bodyPr/>
        <a:lstStyle/>
        <a:p>
          <a:r>
            <a:rPr lang="en-GB" sz="2000" dirty="0" smtClean="0"/>
            <a:t>Reach</a:t>
          </a:r>
          <a:endParaRPr lang="en-GB" sz="2000" dirty="0"/>
        </a:p>
      </dgm:t>
    </dgm:pt>
    <dgm:pt modelId="{8EC7A2B1-2597-40CF-833D-1777A4E2CBF9}" type="parTrans" cxnId="{03984609-42BB-462C-9889-9AD0C5F2E213}">
      <dgm:prSet/>
      <dgm:spPr/>
      <dgm:t>
        <a:bodyPr/>
        <a:lstStyle/>
        <a:p>
          <a:endParaRPr lang="en-GB" sz="2000"/>
        </a:p>
      </dgm:t>
    </dgm:pt>
    <dgm:pt modelId="{0F51841C-BBA1-4A3B-B41F-FCFD06CF00D5}" type="sibTrans" cxnId="{03984609-42BB-462C-9889-9AD0C5F2E213}">
      <dgm:prSet/>
      <dgm:spPr/>
      <dgm:t>
        <a:bodyPr/>
        <a:lstStyle/>
        <a:p>
          <a:endParaRPr lang="en-GB" sz="2000"/>
        </a:p>
      </dgm:t>
    </dgm:pt>
    <dgm:pt modelId="{79658831-A35B-4E6C-87F5-EF5933A7CB40}">
      <dgm:prSet phldrT="[Text]" custT="1"/>
      <dgm:spPr/>
      <dgm:t>
        <a:bodyPr/>
        <a:lstStyle/>
        <a:p>
          <a:r>
            <a:rPr lang="en-GB" sz="2000" dirty="0" smtClean="0"/>
            <a:t>Branding</a:t>
          </a:r>
          <a:endParaRPr lang="en-GB" sz="2000" dirty="0"/>
        </a:p>
      </dgm:t>
    </dgm:pt>
    <dgm:pt modelId="{BD3204CE-9BBA-49E6-B874-86A47A965818}" type="parTrans" cxnId="{4A9B355E-27A3-408B-8190-19BBEEA71B56}">
      <dgm:prSet/>
      <dgm:spPr/>
      <dgm:t>
        <a:bodyPr/>
        <a:lstStyle/>
        <a:p>
          <a:endParaRPr lang="en-GB" sz="2000"/>
        </a:p>
      </dgm:t>
    </dgm:pt>
    <dgm:pt modelId="{93566AA2-1368-4197-B0F8-588330380390}" type="sibTrans" cxnId="{4A9B355E-27A3-408B-8190-19BBEEA71B56}">
      <dgm:prSet/>
      <dgm:spPr/>
      <dgm:t>
        <a:bodyPr/>
        <a:lstStyle/>
        <a:p>
          <a:endParaRPr lang="en-GB" sz="2000"/>
        </a:p>
      </dgm:t>
    </dgm:pt>
    <dgm:pt modelId="{45770532-FA88-4D3D-9309-D0531551B9BC}">
      <dgm:prSet phldrT="[Text]" custT="1"/>
      <dgm:spPr/>
      <dgm:t>
        <a:bodyPr/>
        <a:lstStyle/>
        <a:p>
          <a:r>
            <a:rPr lang="en-GB" sz="2000" dirty="0" smtClean="0"/>
            <a:t>Governance</a:t>
          </a:r>
          <a:endParaRPr lang="en-GB" sz="2000" dirty="0"/>
        </a:p>
      </dgm:t>
    </dgm:pt>
    <dgm:pt modelId="{E1AB583C-63FC-4416-88B2-45BE4CC6D11C}" type="parTrans" cxnId="{3DD855DA-EB6E-4E52-A4C3-FCDD3923152A}">
      <dgm:prSet/>
      <dgm:spPr/>
      <dgm:t>
        <a:bodyPr/>
        <a:lstStyle/>
        <a:p>
          <a:endParaRPr lang="en-GB" sz="2000"/>
        </a:p>
      </dgm:t>
    </dgm:pt>
    <dgm:pt modelId="{FA8B46F0-FD69-413C-BFB4-9417BE774709}" type="sibTrans" cxnId="{3DD855DA-EB6E-4E52-A4C3-FCDD3923152A}">
      <dgm:prSet/>
      <dgm:spPr/>
      <dgm:t>
        <a:bodyPr/>
        <a:lstStyle/>
        <a:p>
          <a:endParaRPr lang="en-GB" sz="2000"/>
        </a:p>
      </dgm:t>
    </dgm:pt>
    <dgm:pt modelId="{7B1BECA3-8792-4ECE-99B2-62ACF5A15B90}">
      <dgm:prSet phldrT="[Text]" custT="1"/>
      <dgm:spPr/>
      <dgm:t>
        <a:bodyPr/>
        <a:lstStyle/>
        <a:p>
          <a:r>
            <a:rPr lang="en-GB" sz="2000" dirty="0" smtClean="0"/>
            <a:t>Strong customer authentication</a:t>
          </a:r>
          <a:endParaRPr lang="en-GB" sz="2000" dirty="0"/>
        </a:p>
      </dgm:t>
    </dgm:pt>
    <dgm:pt modelId="{68E95EC4-C822-4F7B-A7B2-5576F29C1FD0}" type="parTrans" cxnId="{1EE6A5E4-A58E-4B67-B3C4-F5CD98CB46F8}">
      <dgm:prSet/>
      <dgm:spPr/>
      <dgm:t>
        <a:bodyPr/>
        <a:lstStyle/>
        <a:p>
          <a:endParaRPr lang="en-GB" sz="2000"/>
        </a:p>
      </dgm:t>
    </dgm:pt>
    <dgm:pt modelId="{FCD997E0-870A-408B-9BC7-DF9E84B8C026}" type="sibTrans" cxnId="{1EE6A5E4-A58E-4B67-B3C4-F5CD98CB46F8}">
      <dgm:prSet/>
      <dgm:spPr/>
      <dgm:t>
        <a:bodyPr/>
        <a:lstStyle/>
        <a:p>
          <a:endParaRPr lang="en-GB" sz="2000"/>
        </a:p>
      </dgm:t>
    </dgm:pt>
    <dgm:pt modelId="{C5760C17-9630-4818-B481-2E9FD542A959}">
      <dgm:prSet phldrT="[Text]" custT="1"/>
      <dgm:spPr/>
      <dgm:t>
        <a:bodyPr/>
        <a:lstStyle/>
        <a:p>
          <a:r>
            <a:rPr lang="en-GB" sz="2000" dirty="0" smtClean="0"/>
            <a:t>Interfaces</a:t>
          </a:r>
          <a:endParaRPr lang="en-GB" sz="2000" dirty="0"/>
        </a:p>
      </dgm:t>
    </dgm:pt>
    <dgm:pt modelId="{619C846B-9C8F-4567-9855-1F65927413EF}" type="parTrans" cxnId="{1742CC09-1328-4F99-B9FC-CA6F871BC864}">
      <dgm:prSet/>
      <dgm:spPr/>
      <dgm:t>
        <a:bodyPr/>
        <a:lstStyle/>
        <a:p>
          <a:endParaRPr lang="en-GB" sz="2000"/>
        </a:p>
      </dgm:t>
    </dgm:pt>
    <dgm:pt modelId="{FAC70DCC-0A02-4010-91D5-7A8270935D0A}" type="sibTrans" cxnId="{1742CC09-1328-4F99-B9FC-CA6F871BC864}">
      <dgm:prSet/>
      <dgm:spPr/>
      <dgm:t>
        <a:bodyPr/>
        <a:lstStyle/>
        <a:p>
          <a:endParaRPr lang="en-GB" sz="2000"/>
        </a:p>
      </dgm:t>
    </dgm:pt>
    <dgm:pt modelId="{B4DDA251-B4E2-4FA4-8857-5B11A3C0BDA6}">
      <dgm:prSet phldrT="[Text]" custT="1"/>
      <dgm:spPr/>
      <dgm:t>
        <a:bodyPr/>
        <a:lstStyle/>
        <a:p>
          <a:r>
            <a:rPr lang="en-GB" sz="2000" dirty="0" smtClean="0"/>
            <a:t>Potential for </a:t>
          </a:r>
          <a:r>
            <a:rPr lang="en-GB" sz="2000" dirty="0" err="1" smtClean="0"/>
            <a:t>eID</a:t>
          </a:r>
          <a:r>
            <a:rPr lang="en-GB" sz="2000" dirty="0" smtClean="0"/>
            <a:t>/ eSignatures</a:t>
          </a:r>
          <a:endParaRPr lang="en-GB" sz="2000" dirty="0"/>
        </a:p>
      </dgm:t>
    </dgm:pt>
    <dgm:pt modelId="{B15CCFED-AF88-4C7C-9AAB-C7BB8D97A08D}" type="parTrans" cxnId="{FFFD76FB-7AB3-4D0C-84F7-E1134972A8E1}">
      <dgm:prSet/>
      <dgm:spPr/>
      <dgm:t>
        <a:bodyPr/>
        <a:lstStyle/>
        <a:p>
          <a:endParaRPr lang="en-GB" sz="2000"/>
        </a:p>
      </dgm:t>
    </dgm:pt>
    <dgm:pt modelId="{27F8A46E-BCB9-4A00-B2C8-564D7C00E7BF}" type="sibTrans" cxnId="{FFFD76FB-7AB3-4D0C-84F7-E1134972A8E1}">
      <dgm:prSet/>
      <dgm:spPr/>
      <dgm:t>
        <a:bodyPr/>
        <a:lstStyle/>
        <a:p>
          <a:endParaRPr lang="en-GB" sz="2000"/>
        </a:p>
      </dgm:t>
    </dgm:pt>
    <dgm:pt modelId="{5D091258-0BC5-457F-8658-A680BB6F2542}" type="pres">
      <dgm:prSet presAssocID="{FE92F66F-B520-402C-A427-D77EBA30895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285B3922-A7F9-4460-8905-F66A97875D49}" type="pres">
      <dgm:prSet presAssocID="{23F69535-3485-41C7-99E3-C7B2D07BCD52}" presName="hierRoot1" presStyleCnt="0">
        <dgm:presLayoutVars>
          <dgm:hierBranch val="init"/>
        </dgm:presLayoutVars>
      </dgm:prSet>
      <dgm:spPr/>
    </dgm:pt>
    <dgm:pt modelId="{EAF26899-6700-43BF-B246-56491601E273}" type="pres">
      <dgm:prSet presAssocID="{23F69535-3485-41C7-99E3-C7B2D07BCD52}" presName="rootComposite1" presStyleCnt="0"/>
      <dgm:spPr/>
    </dgm:pt>
    <dgm:pt modelId="{A7DE9E01-7495-4DB6-8DF0-EB2DF039DDEA}" type="pres">
      <dgm:prSet presAssocID="{23F69535-3485-41C7-99E3-C7B2D07BCD52}" presName="rootText1" presStyleLbl="node0" presStyleIdx="0" presStyleCnt="3" custScaleX="211817" custScaleY="29673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4EE197E-51E4-4DCC-AA76-6D56E112AC39}" type="pres">
      <dgm:prSet presAssocID="{23F69535-3485-41C7-99E3-C7B2D07BCD52}" presName="rootConnector1" presStyleLbl="node1" presStyleIdx="0" presStyleCnt="0"/>
      <dgm:spPr/>
      <dgm:t>
        <a:bodyPr/>
        <a:lstStyle/>
        <a:p>
          <a:endParaRPr lang="en-GB"/>
        </a:p>
      </dgm:t>
    </dgm:pt>
    <dgm:pt modelId="{4CEF59FD-73D8-48AC-98A7-A72C39159614}" type="pres">
      <dgm:prSet presAssocID="{23F69535-3485-41C7-99E3-C7B2D07BCD52}" presName="hierChild2" presStyleCnt="0"/>
      <dgm:spPr/>
    </dgm:pt>
    <dgm:pt modelId="{D021BBDF-2B53-43A3-8045-96EEA85CB146}" type="pres">
      <dgm:prSet presAssocID="{8EC7A2B1-2597-40CF-833D-1777A4E2CBF9}" presName="Name37" presStyleLbl="parChTrans1D2" presStyleIdx="0" presStyleCnt="5" custSzX="1892423" custSzY="245348"/>
      <dgm:spPr/>
      <dgm:t>
        <a:bodyPr/>
        <a:lstStyle/>
        <a:p>
          <a:endParaRPr lang="en-GB"/>
        </a:p>
      </dgm:t>
    </dgm:pt>
    <dgm:pt modelId="{C3D421A3-FEC5-42C2-9AEF-B53EFC453831}" type="pres">
      <dgm:prSet presAssocID="{0EC9C9E0-2820-461A-84F1-9AE1E6B5A91B}" presName="hierRoot2" presStyleCnt="0">
        <dgm:presLayoutVars>
          <dgm:hierBranch val="init"/>
        </dgm:presLayoutVars>
      </dgm:prSet>
      <dgm:spPr/>
    </dgm:pt>
    <dgm:pt modelId="{E05560D6-C8AC-49A5-815D-50786760CC42}" type="pres">
      <dgm:prSet presAssocID="{0EC9C9E0-2820-461A-84F1-9AE1E6B5A91B}" presName="rootComposite" presStyleCnt="0"/>
      <dgm:spPr/>
    </dgm:pt>
    <dgm:pt modelId="{21B91D77-86A1-4692-AD6F-8A8B8DDDB67B}" type="pres">
      <dgm:prSet presAssocID="{0EC9C9E0-2820-461A-84F1-9AE1E6B5A91B}" presName="rootText" presStyleLbl="node2" presStyleIdx="0" presStyleCnt="5" custScaleX="211817" custScaleY="29673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ACF4642-3542-48FA-8ACC-31E8078DAE05}" type="pres">
      <dgm:prSet presAssocID="{0EC9C9E0-2820-461A-84F1-9AE1E6B5A91B}" presName="rootConnector" presStyleLbl="node2" presStyleIdx="0" presStyleCnt="5"/>
      <dgm:spPr/>
      <dgm:t>
        <a:bodyPr/>
        <a:lstStyle/>
        <a:p>
          <a:endParaRPr lang="en-GB"/>
        </a:p>
      </dgm:t>
    </dgm:pt>
    <dgm:pt modelId="{650D0EBC-34B4-43E2-A112-07D82B317DD0}" type="pres">
      <dgm:prSet presAssocID="{0EC9C9E0-2820-461A-84F1-9AE1E6B5A91B}" presName="hierChild4" presStyleCnt="0"/>
      <dgm:spPr/>
    </dgm:pt>
    <dgm:pt modelId="{AC6C664A-5681-4E0C-99A3-D4DF0FA1C544}" type="pres">
      <dgm:prSet presAssocID="{0EC9C9E0-2820-461A-84F1-9AE1E6B5A91B}" presName="hierChild5" presStyleCnt="0"/>
      <dgm:spPr/>
    </dgm:pt>
    <dgm:pt modelId="{67500D35-9C0B-49B9-9DAB-439FA73AAD1C}" type="pres">
      <dgm:prSet presAssocID="{BD3204CE-9BBA-49E6-B874-86A47A965818}" presName="Name37" presStyleLbl="parChTrans1D2" presStyleIdx="1" presStyleCnt="5" custSzX="111050" custSzY="245348"/>
      <dgm:spPr/>
      <dgm:t>
        <a:bodyPr/>
        <a:lstStyle/>
        <a:p>
          <a:endParaRPr lang="en-GB"/>
        </a:p>
      </dgm:t>
    </dgm:pt>
    <dgm:pt modelId="{EDBC339F-98B1-4BD2-89AA-C40AC60552B3}" type="pres">
      <dgm:prSet presAssocID="{79658831-A35B-4E6C-87F5-EF5933A7CB40}" presName="hierRoot2" presStyleCnt="0">
        <dgm:presLayoutVars>
          <dgm:hierBranch val="init"/>
        </dgm:presLayoutVars>
      </dgm:prSet>
      <dgm:spPr/>
    </dgm:pt>
    <dgm:pt modelId="{218AA9B8-4D52-47FD-A5CA-8ACBD1D6229A}" type="pres">
      <dgm:prSet presAssocID="{79658831-A35B-4E6C-87F5-EF5933A7CB40}" presName="rootComposite" presStyleCnt="0"/>
      <dgm:spPr/>
    </dgm:pt>
    <dgm:pt modelId="{AF3435B9-E8D3-409B-BC3B-BC188DCCC4F7}" type="pres">
      <dgm:prSet presAssocID="{79658831-A35B-4E6C-87F5-EF5933A7CB40}" presName="rootText" presStyleLbl="node2" presStyleIdx="1" presStyleCnt="5" custScaleX="211817" custScaleY="29673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7C42188-0C42-4353-ABA6-F51B4EFD2D20}" type="pres">
      <dgm:prSet presAssocID="{79658831-A35B-4E6C-87F5-EF5933A7CB40}" presName="rootConnector" presStyleLbl="node2" presStyleIdx="1" presStyleCnt="5"/>
      <dgm:spPr/>
      <dgm:t>
        <a:bodyPr/>
        <a:lstStyle/>
        <a:p>
          <a:endParaRPr lang="en-GB"/>
        </a:p>
      </dgm:t>
    </dgm:pt>
    <dgm:pt modelId="{9682E933-2B99-453F-B3F4-8AB96B87F9C4}" type="pres">
      <dgm:prSet presAssocID="{79658831-A35B-4E6C-87F5-EF5933A7CB40}" presName="hierChild4" presStyleCnt="0"/>
      <dgm:spPr/>
    </dgm:pt>
    <dgm:pt modelId="{9784946F-4E9F-43C9-9A1F-975F8B2F4256}" type="pres">
      <dgm:prSet presAssocID="{79658831-A35B-4E6C-87F5-EF5933A7CB40}" presName="hierChild5" presStyleCnt="0"/>
      <dgm:spPr/>
    </dgm:pt>
    <dgm:pt modelId="{158ABF7F-E0CA-4101-A3F5-A9EA321197CA}" type="pres">
      <dgm:prSet presAssocID="{E1AB583C-63FC-4416-88B2-45BE4CC6D11C}" presName="Name37" presStyleLbl="parChTrans1D2" presStyleIdx="2" presStyleCnt="5" custSzX="1892423" custSzY="245348"/>
      <dgm:spPr/>
      <dgm:t>
        <a:bodyPr/>
        <a:lstStyle/>
        <a:p>
          <a:endParaRPr lang="en-GB"/>
        </a:p>
      </dgm:t>
    </dgm:pt>
    <dgm:pt modelId="{F4CD9383-BF8E-4F87-B1FB-4EA95B9D152F}" type="pres">
      <dgm:prSet presAssocID="{45770532-FA88-4D3D-9309-D0531551B9BC}" presName="hierRoot2" presStyleCnt="0">
        <dgm:presLayoutVars>
          <dgm:hierBranch val="init"/>
        </dgm:presLayoutVars>
      </dgm:prSet>
      <dgm:spPr/>
    </dgm:pt>
    <dgm:pt modelId="{8A776635-D109-4E8A-99EB-D4B1CC143644}" type="pres">
      <dgm:prSet presAssocID="{45770532-FA88-4D3D-9309-D0531551B9BC}" presName="rootComposite" presStyleCnt="0"/>
      <dgm:spPr/>
    </dgm:pt>
    <dgm:pt modelId="{4734E1A5-AB21-4CB3-B5AF-1DA51ED3BD5D}" type="pres">
      <dgm:prSet presAssocID="{45770532-FA88-4D3D-9309-D0531551B9BC}" presName="rootText" presStyleLbl="node2" presStyleIdx="2" presStyleCnt="5" custScaleX="229640" custScaleY="29673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FA36123-0B68-455B-83AE-0E952FBEC3C4}" type="pres">
      <dgm:prSet presAssocID="{45770532-FA88-4D3D-9309-D0531551B9BC}" presName="rootConnector" presStyleLbl="node2" presStyleIdx="2" presStyleCnt="5"/>
      <dgm:spPr/>
      <dgm:t>
        <a:bodyPr/>
        <a:lstStyle/>
        <a:p>
          <a:endParaRPr lang="en-GB"/>
        </a:p>
      </dgm:t>
    </dgm:pt>
    <dgm:pt modelId="{DF58C74A-EC2E-4F71-A178-454999D5D7D5}" type="pres">
      <dgm:prSet presAssocID="{45770532-FA88-4D3D-9309-D0531551B9BC}" presName="hierChild4" presStyleCnt="0"/>
      <dgm:spPr/>
    </dgm:pt>
    <dgm:pt modelId="{7D4802E7-19F8-46F6-809C-C66130349C45}" type="pres">
      <dgm:prSet presAssocID="{45770532-FA88-4D3D-9309-D0531551B9BC}" presName="hierChild5" presStyleCnt="0"/>
      <dgm:spPr/>
    </dgm:pt>
    <dgm:pt modelId="{5DD7104F-75E8-41C3-94B7-B3BFFADEE821}" type="pres">
      <dgm:prSet presAssocID="{23F69535-3485-41C7-99E3-C7B2D07BCD52}" presName="hierChild3" presStyleCnt="0"/>
      <dgm:spPr/>
    </dgm:pt>
    <dgm:pt modelId="{F37BA820-AFA6-4518-ADDD-ABA9F9BCDB28}" type="pres">
      <dgm:prSet presAssocID="{FC29CF7D-ED3B-460A-994D-13899C190A74}" presName="hierRoot1" presStyleCnt="0">
        <dgm:presLayoutVars>
          <dgm:hierBranch val="init"/>
        </dgm:presLayoutVars>
      </dgm:prSet>
      <dgm:spPr/>
    </dgm:pt>
    <dgm:pt modelId="{6A0828A8-42D4-4E05-B1A9-8F1572EB3168}" type="pres">
      <dgm:prSet presAssocID="{FC29CF7D-ED3B-460A-994D-13899C190A74}" presName="rootComposite1" presStyleCnt="0"/>
      <dgm:spPr/>
    </dgm:pt>
    <dgm:pt modelId="{27439195-1EAC-44BD-9AAC-CFFBFA7DEE57}" type="pres">
      <dgm:prSet presAssocID="{FC29CF7D-ED3B-460A-994D-13899C190A74}" presName="rootText1" presStyleLbl="node0" presStyleIdx="1" presStyleCnt="3" custScaleX="233500" custScaleY="29673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D9E299B-21BC-4F73-AA0C-95E27F4AA808}" type="pres">
      <dgm:prSet presAssocID="{FC29CF7D-ED3B-460A-994D-13899C190A74}" presName="rootConnector1" presStyleLbl="node1" presStyleIdx="0" presStyleCnt="0"/>
      <dgm:spPr/>
      <dgm:t>
        <a:bodyPr/>
        <a:lstStyle/>
        <a:p>
          <a:endParaRPr lang="en-GB"/>
        </a:p>
      </dgm:t>
    </dgm:pt>
    <dgm:pt modelId="{C6E8D750-C254-4F5A-9C2F-94B95A933F2E}" type="pres">
      <dgm:prSet presAssocID="{FC29CF7D-ED3B-460A-994D-13899C190A74}" presName="hierChild2" presStyleCnt="0"/>
      <dgm:spPr/>
    </dgm:pt>
    <dgm:pt modelId="{F6901F0D-3215-44EF-9DD1-D6CABB09A1C2}" type="pres">
      <dgm:prSet presAssocID="{619C846B-9C8F-4567-9855-1F65927413EF}" presName="Name37" presStyleLbl="parChTrans1D2" presStyleIdx="3" presStyleCnt="5" custSzX="946211" custSzY="245348"/>
      <dgm:spPr/>
      <dgm:t>
        <a:bodyPr/>
        <a:lstStyle/>
        <a:p>
          <a:endParaRPr lang="en-GB"/>
        </a:p>
      </dgm:t>
    </dgm:pt>
    <dgm:pt modelId="{2A8FAE30-9641-4B07-84CA-94420EC4D13F}" type="pres">
      <dgm:prSet presAssocID="{C5760C17-9630-4818-B481-2E9FD542A959}" presName="hierRoot2" presStyleCnt="0">
        <dgm:presLayoutVars>
          <dgm:hierBranch val="init"/>
        </dgm:presLayoutVars>
      </dgm:prSet>
      <dgm:spPr/>
    </dgm:pt>
    <dgm:pt modelId="{443B9D8D-BADD-4417-8BE8-BCD83DEC7D23}" type="pres">
      <dgm:prSet presAssocID="{C5760C17-9630-4818-B481-2E9FD542A959}" presName="rootComposite" presStyleCnt="0"/>
      <dgm:spPr/>
    </dgm:pt>
    <dgm:pt modelId="{F6AC4486-186E-4ED7-86BE-FF93FB158E34}" type="pres">
      <dgm:prSet presAssocID="{C5760C17-9630-4818-B481-2E9FD542A959}" presName="rootText" presStyleLbl="node2" presStyleIdx="3" presStyleCnt="5" custScaleX="211817" custScaleY="29673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F3DEFA0-F842-4755-BA49-659749E57FFB}" type="pres">
      <dgm:prSet presAssocID="{C5760C17-9630-4818-B481-2E9FD542A959}" presName="rootConnector" presStyleLbl="node2" presStyleIdx="3" presStyleCnt="5"/>
      <dgm:spPr/>
      <dgm:t>
        <a:bodyPr/>
        <a:lstStyle/>
        <a:p>
          <a:endParaRPr lang="en-GB"/>
        </a:p>
      </dgm:t>
    </dgm:pt>
    <dgm:pt modelId="{16D593F5-F4D2-4F69-985C-05FBE9777EE2}" type="pres">
      <dgm:prSet presAssocID="{C5760C17-9630-4818-B481-2E9FD542A959}" presName="hierChild4" presStyleCnt="0"/>
      <dgm:spPr/>
    </dgm:pt>
    <dgm:pt modelId="{D068DA42-8A5E-47EC-B680-A585FA0FBD3D}" type="pres">
      <dgm:prSet presAssocID="{C5760C17-9630-4818-B481-2E9FD542A959}" presName="hierChild5" presStyleCnt="0"/>
      <dgm:spPr/>
    </dgm:pt>
    <dgm:pt modelId="{AAFDEF5E-4D14-46C9-9285-89B86A3741C3}" type="pres">
      <dgm:prSet presAssocID="{68E95EC4-C822-4F7B-A7B2-5576F29C1FD0}" presName="Name37" presStyleLbl="parChTrans1D2" presStyleIdx="4" presStyleCnt="5" custSzX="946211" custSzY="245348"/>
      <dgm:spPr/>
      <dgm:t>
        <a:bodyPr/>
        <a:lstStyle/>
        <a:p>
          <a:endParaRPr lang="en-GB"/>
        </a:p>
      </dgm:t>
    </dgm:pt>
    <dgm:pt modelId="{4D77DE7A-D78A-478E-8E02-9986E5DE1E03}" type="pres">
      <dgm:prSet presAssocID="{7B1BECA3-8792-4ECE-99B2-62ACF5A15B90}" presName="hierRoot2" presStyleCnt="0">
        <dgm:presLayoutVars>
          <dgm:hierBranch val="init"/>
        </dgm:presLayoutVars>
      </dgm:prSet>
      <dgm:spPr/>
    </dgm:pt>
    <dgm:pt modelId="{7DAFDCD0-874C-47AC-97CF-AA9B0A7260DD}" type="pres">
      <dgm:prSet presAssocID="{7B1BECA3-8792-4ECE-99B2-62ACF5A15B90}" presName="rootComposite" presStyleCnt="0"/>
      <dgm:spPr/>
    </dgm:pt>
    <dgm:pt modelId="{95CC649D-01C0-45EF-8C24-87511B024B71}" type="pres">
      <dgm:prSet presAssocID="{7B1BECA3-8792-4ECE-99B2-62ACF5A15B90}" presName="rootText" presStyleLbl="node2" presStyleIdx="4" presStyleCnt="5" custScaleX="261067" custScaleY="29673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D372DD1-421B-49E5-9945-476ABC5D7186}" type="pres">
      <dgm:prSet presAssocID="{7B1BECA3-8792-4ECE-99B2-62ACF5A15B90}" presName="rootConnector" presStyleLbl="node2" presStyleIdx="4" presStyleCnt="5"/>
      <dgm:spPr/>
      <dgm:t>
        <a:bodyPr/>
        <a:lstStyle/>
        <a:p>
          <a:endParaRPr lang="en-GB"/>
        </a:p>
      </dgm:t>
    </dgm:pt>
    <dgm:pt modelId="{8DE31C0A-185B-44C1-BF44-125E8D35F02F}" type="pres">
      <dgm:prSet presAssocID="{7B1BECA3-8792-4ECE-99B2-62ACF5A15B90}" presName="hierChild4" presStyleCnt="0"/>
      <dgm:spPr/>
    </dgm:pt>
    <dgm:pt modelId="{0BC98F01-7F4E-4404-B2BF-A474BF9CCD6A}" type="pres">
      <dgm:prSet presAssocID="{B15CCFED-AF88-4C7C-9AAB-C7BB8D97A08D}" presName="Name37" presStyleLbl="parChTrans1D3" presStyleIdx="0" presStyleCnt="1"/>
      <dgm:spPr/>
      <dgm:t>
        <a:bodyPr/>
        <a:lstStyle/>
        <a:p>
          <a:endParaRPr lang="en-GB"/>
        </a:p>
      </dgm:t>
    </dgm:pt>
    <dgm:pt modelId="{E3FECA22-9BA0-4C82-B1EE-C87F1E53D41E}" type="pres">
      <dgm:prSet presAssocID="{B4DDA251-B4E2-4FA4-8857-5B11A3C0BDA6}" presName="hierRoot2" presStyleCnt="0">
        <dgm:presLayoutVars>
          <dgm:hierBranch val="init"/>
        </dgm:presLayoutVars>
      </dgm:prSet>
      <dgm:spPr/>
    </dgm:pt>
    <dgm:pt modelId="{6012B503-E990-4873-BDFF-F930E0927D6F}" type="pres">
      <dgm:prSet presAssocID="{B4DDA251-B4E2-4FA4-8857-5B11A3C0BDA6}" presName="rootComposite" presStyleCnt="0"/>
      <dgm:spPr/>
    </dgm:pt>
    <dgm:pt modelId="{C6AE5217-72FA-46F0-8D37-6144A685C69A}" type="pres">
      <dgm:prSet presAssocID="{B4DDA251-B4E2-4FA4-8857-5B11A3C0BDA6}" presName="rootText" presStyleLbl="node3" presStyleIdx="0" presStyleCnt="1" custScaleX="254456" custScaleY="296979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44C5326-6C91-42B0-BAFA-C7C26552A7F6}" type="pres">
      <dgm:prSet presAssocID="{B4DDA251-B4E2-4FA4-8857-5B11A3C0BDA6}" presName="rootConnector" presStyleLbl="node3" presStyleIdx="0" presStyleCnt="1"/>
      <dgm:spPr/>
      <dgm:t>
        <a:bodyPr/>
        <a:lstStyle/>
        <a:p>
          <a:endParaRPr lang="en-GB"/>
        </a:p>
      </dgm:t>
    </dgm:pt>
    <dgm:pt modelId="{204029DA-6835-48ED-95F5-7E68068BA892}" type="pres">
      <dgm:prSet presAssocID="{B4DDA251-B4E2-4FA4-8857-5B11A3C0BDA6}" presName="hierChild4" presStyleCnt="0"/>
      <dgm:spPr/>
    </dgm:pt>
    <dgm:pt modelId="{ACB8B060-4D03-4AD6-978A-BB34E2BE930B}" type="pres">
      <dgm:prSet presAssocID="{B4DDA251-B4E2-4FA4-8857-5B11A3C0BDA6}" presName="hierChild5" presStyleCnt="0"/>
      <dgm:spPr/>
    </dgm:pt>
    <dgm:pt modelId="{BDEB42AF-B47E-4FBA-AFE0-8075AFE1126B}" type="pres">
      <dgm:prSet presAssocID="{7B1BECA3-8792-4ECE-99B2-62ACF5A15B90}" presName="hierChild5" presStyleCnt="0"/>
      <dgm:spPr/>
    </dgm:pt>
    <dgm:pt modelId="{C285C2A4-472B-40FE-A768-F5854E548CB1}" type="pres">
      <dgm:prSet presAssocID="{FC29CF7D-ED3B-460A-994D-13899C190A74}" presName="hierChild3" presStyleCnt="0"/>
      <dgm:spPr/>
    </dgm:pt>
    <dgm:pt modelId="{213F8DB2-DD89-4B23-914D-E13E3C7D3BEC}" type="pres">
      <dgm:prSet presAssocID="{7598093D-268B-4B93-B3BC-392AB13EE322}" presName="hierRoot1" presStyleCnt="0">
        <dgm:presLayoutVars>
          <dgm:hierBranch val="init"/>
        </dgm:presLayoutVars>
      </dgm:prSet>
      <dgm:spPr/>
    </dgm:pt>
    <dgm:pt modelId="{C5771483-E081-455D-9500-F5D2294C6C63}" type="pres">
      <dgm:prSet presAssocID="{7598093D-268B-4B93-B3BC-392AB13EE322}" presName="rootComposite1" presStyleCnt="0"/>
      <dgm:spPr/>
    </dgm:pt>
    <dgm:pt modelId="{C7E9575A-17EC-40E1-8387-368D0892C4D3}" type="pres">
      <dgm:prSet presAssocID="{7598093D-268B-4B93-B3BC-392AB13EE322}" presName="rootText1" presStyleLbl="node0" presStyleIdx="2" presStyleCnt="3" custScaleX="211817" custScaleY="29673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547E4E4-4FEB-44FF-8E6C-0C8AFF714486}" type="pres">
      <dgm:prSet presAssocID="{7598093D-268B-4B93-B3BC-392AB13EE322}" presName="rootConnector1" presStyleLbl="node1" presStyleIdx="0" presStyleCnt="0"/>
      <dgm:spPr/>
      <dgm:t>
        <a:bodyPr/>
        <a:lstStyle/>
        <a:p>
          <a:endParaRPr lang="en-GB"/>
        </a:p>
      </dgm:t>
    </dgm:pt>
    <dgm:pt modelId="{39867F2B-9C71-42B2-8877-ED2FED78DA49}" type="pres">
      <dgm:prSet presAssocID="{7598093D-268B-4B93-B3BC-392AB13EE322}" presName="hierChild2" presStyleCnt="0"/>
      <dgm:spPr/>
    </dgm:pt>
    <dgm:pt modelId="{7D2034EE-BCEE-481B-9950-FAC300F42DFA}" type="pres">
      <dgm:prSet presAssocID="{7598093D-268B-4B93-B3BC-392AB13EE322}" presName="hierChild3" presStyleCnt="0"/>
      <dgm:spPr/>
    </dgm:pt>
  </dgm:ptLst>
  <dgm:cxnLst>
    <dgm:cxn modelId="{1EE6A5E4-A58E-4B67-B3C4-F5CD98CB46F8}" srcId="{FC29CF7D-ED3B-460A-994D-13899C190A74}" destId="{7B1BECA3-8792-4ECE-99B2-62ACF5A15B90}" srcOrd="1" destOrd="0" parTransId="{68E95EC4-C822-4F7B-A7B2-5576F29C1FD0}" sibTransId="{FCD997E0-870A-408B-9BC7-DF9E84B8C026}"/>
    <dgm:cxn modelId="{D6B454A8-F5EF-48B1-AEAC-444C02FE239D}" srcId="{FE92F66F-B520-402C-A427-D77EBA308952}" destId="{23F69535-3485-41C7-99E3-C7B2D07BCD52}" srcOrd="0" destOrd="0" parTransId="{024629F5-0344-4B42-8208-BAC5369AEAD9}" sibTransId="{BC4408F1-5D2F-4B3C-8758-FDD5B5CB78DC}"/>
    <dgm:cxn modelId="{A7329E0B-0BEE-4E8E-9309-3F95D20A91B1}" type="presOf" srcId="{BD3204CE-9BBA-49E6-B874-86A47A965818}" destId="{67500D35-9C0B-49B9-9DAB-439FA73AAD1C}" srcOrd="0" destOrd="0" presId="urn:microsoft.com/office/officeart/2005/8/layout/orgChart1"/>
    <dgm:cxn modelId="{9F620654-F07C-4CEC-A5BD-8AF1EDC2BDC1}" type="presOf" srcId="{8EC7A2B1-2597-40CF-833D-1777A4E2CBF9}" destId="{D021BBDF-2B53-43A3-8045-96EEA85CB146}" srcOrd="0" destOrd="0" presId="urn:microsoft.com/office/officeart/2005/8/layout/orgChart1"/>
    <dgm:cxn modelId="{1092726C-E6D4-43A9-86F9-10A2A72C1251}" type="presOf" srcId="{7B1BECA3-8792-4ECE-99B2-62ACF5A15B90}" destId="{95CC649D-01C0-45EF-8C24-87511B024B71}" srcOrd="0" destOrd="0" presId="urn:microsoft.com/office/officeart/2005/8/layout/orgChart1"/>
    <dgm:cxn modelId="{538759B1-0A93-4682-BFF9-A8598EB4D8E3}" type="presOf" srcId="{C5760C17-9630-4818-B481-2E9FD542A959}" destId="{F6AC4486-186E-4ED7-86BE-FF93FB158E34}" srcOrd="0" destOrd="0" presId="urn:microsoft.com/office/officeart/2005/8/layout/orgChart1"/>
    <dgm:cxn modelId="{B9D8178D-BB64-40AD-9610-1CE2447A3D66}" type="presOf" srcId="{45770532-FA88-4D3D-9309-D0531551B9BC}" destId="{4734E1A5-AB21-4CB3-B5AF-1DA51ED3BD5D}" srcOrd="0" destOrd="0" presId="urn:microsoft.com/office/officeart/2005/8/layout/orgChart1"/>
    <dgm:cxn modelId="{27E3575F-792B-49B7-89AB-A362B4120FCF}" type="presOf" srcId="{FC29CF7D-ED3B-460A-994D-13899C190A74}" destId="{27439195-1EAC-44BD-9AAC-CFFBFA7DEE57}" srcOrd="0" destOrd="0" presId="urn:microsoft.com/office/officeart/2005/8/layout/orgChart1"/>
    <dgm:cxn modelId="{D89C0C05-429F-4577-8496-04F6097B0719}" type="presOf" srcId="{0EC9C9E0-2820-461A-84F1-9AE1E6B5A91B}" destId="{3ACF4642-3542-48FA-8ACC-31E8078DAE05}" srcOrd="1" destOrd="0" presId="urn:microsoft.com/office/officeart/2005/8/layout/orgChart1"/>
    <dgm:cxn modelId="{462F21C3-92D2-4456-9EB3-754AC3C5D4CD}" type="presOf" srcId="{0EC9C9E0-2820-461A-84F1-9AE1E6B5A91B}" destId="{21B91D77-86A1-4692-AD6F-8A8B8DDDB67B}" srcOrd="0" destOrd="0" presId="urn:microsoft.com/office/officeart/2005/8/layout/orgChart1"/>
    <dgm:cxn modelId="{4A9B355E-27A3-408B-8190-19BBEEA71B56}" srcId="{23F69535-3485-41C7-99E3-C7B2D07BCD52}" destId="{79658831-A35B-4E6C-87F5-EF5933A7CB40}" srcOrd="1" destOrd="0" parTransId="{BD3204CE-9BBA-49E6-B874-86A47A965818}" sibTransId="{93566AA2-1368-4197-B0F8-588330380390}"/>
    <dgm:cxn modelId="{3DD855DA-EB6E-4E52-A4C3-FCDD3923152A}" srcId="{23F69535-3485-41C7-99E3-C7B2D07BCD52}" destId="{45770532-FA88-4D3D-9309-D0531551B9BC}" srcOrd="2" destOrd="0" parTransId="{E1AB583C-63FC-4416-88B2-45BE4CC6D11C}" sibTransId="{FA8B46F0-FD69-413C-BFB4-9417BE774709}"/>
    <dgm:cxn modelId="{FFFD76FB-7AB3-4D0C-84F7-E1134972A8E1}" srcId="{7B1BECA3-8792-4ECE-99B2-62ACF5A15B90}" destId="{B4DDA251-B4E2-4FA4-8857-5B11A3C0BDA6}" srcOrd="0" destOrd="0" parTransId="{B15CCFED-AF88-4C7C-9AAB-C7BB8D97A08D}" sibTransId="{27F8A46E-BCB9-4A00-B2C8-564D7C00E7BF}"/>
    <dgm:cxn modelId="{A6027813-FD55-4C75-B79B-155F8F7790DF}" type="presOf" srcId="{619C846B-9C8F-4567-9855-1F65927413EF}" destId="{F6901F0D-3215-44EF-9DD1-D6CABB09A1C2}" srcOrd="0" destOrd="0" presId="urn:microsoft.com/office/officeart/2005/8/layout/orgChart1"/>
    <dgm:cxn modelId="{8614C7AD-E160-484F-80CD-23125650960F}" type="presOf" srcId="{45770532-FA88-4D3D-9309-D0531551B9BC}" destId="{4FA36123-0B68-455B-83AE-0E952FBEC3C4}" srcOrd="1" destOrd="0" presId="urn:microsoft.com/office/officeart/2005/8/layout/orgChart1"/>
    <dgm:cxn modelId="{3334FD0A-6E01-43D8-A846-37BF2AAC1EE2}" type="presOf" srcId="{23F69535-3485-41C7-99E3-C7B2D07BCD52}" destId="{A7DE9E01-7495-4DB6-8DF0-EB2DF039DDEA}" srcOrd="0" destOrd="0" presId="urn:microsoft.com/office/officeart/2005/8/layout/orgChart1"/>
    <dgm:cxn modelId="{7AF59991-DE71-4F53-BFFF-F0DAA927B235}" type="presOf" srcId="{B15CCFED-AF88-4C7C-9AAB-C7BB8D97A08D}" destId="{0BC98F01-7F4E-4404-B2BF-A474BF9CCD6A}" srcOrd="0" destOrd="0" presId="urn:microsoft.com/office/officeart/2005/8/layout/orgChart1"/>
    <dgm:cxn modelId="{03984609-42BB-462C-9889-9AD0C5F2E213}" srcId="{23F69535-3485-41C7-99E3-C7B2D07BCD52}" destId="{0EC9C9E0-2820-461A-84F1-9AE1E6B5A91B}" srcOrd="0" destOrd="0" parTransId="{8EC7A2B1-2597-40CF-833D-1777A4E2CBF9}" sibTransId="{0F51841C-BBA1-4A3B-B41F-FCFD06CF00D5}"/>
    <dgm:cxn modelId="{537ADE77-2D0F-42EE-80FD-2627656A6A1C}" type="presOf" srcId="{B4DDA251-B4E2-4FA4-8857-5B11A3C0BDA6}" destId="{144C5326-6C91-42B0-BAFA-C7C26552A7F6}" srcOrd="1" destOrd="0" presId="urn:microsoft.com/office/officeart/2005/8/layout/orgChart1"/>
    <dgm:cxn modelId="{9F2356A3-9402-42DF-A1DB-10412435DB70}" type="presOf" srcId="{C5760C17-9630-4818-B481-2E9FD542A959}" destId="{1F3DEFA0-F842-4755-BA49-659749E57FFB}" srcOrd="1" destOrd="0" presId="urn:microsoft.com/office/officeart/2005/8/layout/orgChart1"/>
    <dgm:cxn modelId="{8ABEEC68-1990-4FE4-A181-B663940EE7EF}" type="presOf" srcId="{E1AB583C-63FC-4416-88B2-45BE4CC6D11C}" destId="{158ABF7F-E0CA-4101-A3F5-A9EA321197CA}" srcOrd="0" destOrd="0" presId="urn:microsoft.com/office/officeart/2005/8/layout/orgChart1"/>
    <dgm:cxn modelId="{485475FA-58AE-4CFD-8C24-62F79D348E8C}" type="presOf" srcId="{7B1BECA3-8792-4ECE-99B2-62ACF5A15B90}" destId="{7D372DD1-421B-49E5-9945-476ABC5D7186}" srcOrd="1" destOrd="0" presId="urn:microsoft.com/office/officeart/2005/8/layout/orgChart1"/>
    <dgm:cxn modelId="{0B3B1E4D-E390-4621-B76D-53B95D2EDB10}" srcId="{FE92F66F-B520-402C-A427-D77EBA308952}" destId="{7598093D-268B-4B93-B3BC-392AB13EE322}" srcOrd="2" destOrd="0" parTransId="{6B56B0A4-1A99-4C8A-B644-DD98A147395B}" sibTransId="{1816158B-8A18-47D0-A017-8D169F200765}"/>
    <dgm:cxn modelId="{1742CC09-1328-4F99-B9FC-CA6F871BC864}" srcId="{FC29CF7D-ED3B-460A-994D-13899C190A74}" destId="{C5760C17-9630-4818-B481-2E9FD542A959}" srcOrd="0" destOrd="0" parTransId="{619C846B-9C8F-4567-9855-1F65927413EF}" sibTransId="{FAC70DCC-0A02-4010-91D5-7A8270935D0A}"/>
    <dgm:cxn modelId="{308BC362-FB68-499C-AA76-2E254BB3D6E3}" type="presOf" srcId="{23F69535-3485-41C7-99E3-C7B2D07BCD52}" destId="{94EE197E-51E4-4DCC-AA76-6D56E112AC39}" srcOrd="1" destOrd="0" presId="urn:microsoft.com/office/officeart/2005/8/layout/orgChart1"/>
    <dgm:cxn modelId="{18A5BEE5-6B34-425D-9C1F-A00E1EA71369}" type="presOf" srcId="{68E95EC4-C822-4F7B-A7B2-5576F29C1FD0}" destId="{AAFDEF5E-4D14-46C9-9285-89B86A3741C3}" srcOrd="0" destOrd="0" presId="urn:microsoft.com/office/officeart/2005/8/layout/orgChart1"/>
    <dgm:cxn modelId="{3DD57159-1133-41A4-A3C9-2BC4AEC1F8BF}" type="presOf" srcId="{79658831-A35B-4E6C-87F5-EF5933A7CB40}" destId="{C7C42188-0C42-4353-ABA6-F51B4EFD2D20}" srcOrd="1" destOrd="0" presId="urn:microsoft.com/office/officeart/2005/8/layout/orgChart1"/>
    <dgm:cxn modelId="{0E81C56F-CD51-4F22-BC56-5F39B5015CC2}" type="presOf" srcId="{79658831-A35B-4E6C-87F5-EF5933A7CB40}" destId="{AF3435B9-E8D3-409B-BC3B-BC188DCCC4F7}" srcOrd="0" destOrd="0" presId="urn:microsoft.com/office/officeart/2005/8/layout/orgChart1"/>
    <dgm:cxn modelId="{6EF3BAA1-09EB-4D6E-96A9-3DAC1911E482}" type="presOf" srcId="{FC29CF7D-ED3B-460A-994D-13899C190A74}" destId="{AD9E299B-21BC-4F73-AA0C-95E27F4AA808}" srcOrd="1" destOrd="0" presId="urn:microsoft.com/office/officeart/2005/8/layout/orgChart1"/>
    <dgm:cxn modelId="{731FFCA8-AFC7-4CBE-9555-75466F5FCE48}" type="presOf" srcId="{7598093D-268B-4B93-B3BC-392AB13EE322}" destId="{C7E9575A-17EC-40E1-8387-368D0892C4D3}" srcOrd="0" destOrd="0" presId="urn:microsoft.com/office/officeart/2005/8/layout/orgChart1"/>
    <dgm:cxn modelId="{FA7D8F12-10E5-4E87-AA94-EB0B313104B0}" type="presOf" srcId="{B4DDA251-B4E2-4FA4-8857-5B11A3C0BDA6}" destId="{C6AE5217-72FA-46F0-8D37-6144A685C69A}" srcOrd="0" destOrd="0" presId="urn:microsoft.com/office/officeart/2005/8/layout/orgChart1"/>
    <dgm:cxn modelId="{D4581334-B7DD-48F2-9B0D-D50B18E92483}" srcId="{FE92F66F-B520-402C-A427-D77EBA308952}" destId="{FC29CF7D-ED3B-460A-994D-13899C190A74}" srcOrd="1" destOrd="0" parTransId="{5F9AB906-9DBA-47DC-B5E0-DD4D7FC4E9EB}" sibTransId="{78238BCA-2A5C-4029-91D2-C62E9B067C94}"/>
    <dgm:cxn modelId="{2399B6B8-5237-4E3B-9864-05BF29CAF718}" type="presOf" srcId="{7598093D-268B-4B93-B3BC-392AB13EE322}" destId="{5547E4E4-4FEB-44FF-8E6C-0C8AFF714486}" srcOrd="1" destOrd="0" presId="urn:microsoft.com/office/officeart/2005/8/layout/orgChart1"/>
    <dgm:cxn modelId="{FBD9A3F3-EFA7-4350-9A04-240569738815}" type="presOf" srcId="{FE92F66F-B520-402C-A427-D77EBA308952}" destId="{5D091258-0BC5-457F-8658-A680BB6F2542}" srcOrd="0" destOrd="0" presId="urn:microsoft.com/office/officeart/2005/8/layout/orgChart1"/>
    <dgm:cxn modelId="{C19172D0-2B06-46BB-A6FB-B0F5E8D5DFF2}" type="presParOf" srcId="{5D091258-0BC5-457F-8658-A680BB6F2542}" destId="{285B3922-A7F9-4460-8905-F66A97875D49}" srcOrd="0" destOrd="0" presId="urn:microsoft.com/office/officeart/2005/8/layout/orgChart1"/>
    <dgm:cxn modelId="{78C8220E-3AE4-43D6-90A4-5B30766048CF}" type="presParOf" srcId="{285B3922-A7F9-4460-8905-F66A97875D49}" destId="{EAF26899-6700-43BF-B246-56491601E273}" srcOrd="0" destOrd="0" presId="urn:microsoft.com/office/officeart/2005/8/layout/orgChart1"/>
    <dgm:cxn modelId="{A2A3821A-9E3C-4D5B-B802-E0182FAA68C5}" type="presParOf" srcId="{EAF26899-6700-43BF-B246-56491601E273}" destId="{A7DE9E01-7495-4DB6-8DF0-EB2DF039DDEA}" srcOrd="0" destOrd="0" presId="urn:microsoft.com/office/officeart/2005/8/layout/orgChart1"/>
    <dgm:cxn modelId="{5CCFE52C-CDD0-4757-8147-E44F80CC8DDE}" type="presParOf" srcId="{EAF26899-6700-43BF-B246-56491601E273}" destId="{94EE197E-51E4-4DCC-AA76-6D56E112AC39}" srcOrd="1" destOrd="0" presId="urn:microsoft.com/office/officeart/2005/8/layout/orgChart1"/>
    <dgm:cxn modelId="{81BA1373-CC8B-4EB8-94E8-19ED19AB4DFB}" type="presParOf" srcId="{285B3922-A7F9-4460-8905-F66A97875D49}" destId="{4CEF59FD-73D8-48AC-98A7-A72C39159614}" srcOrd="1" destOrd="0" presId="urn:microsoft.com/office/officeart/2005/8/layout/orgChart1"/>
    <dgm:cxn modelId="{805AC0FB-DAE7-4FC0-BE09-184E1A0651C9}" type="presParOf" srcId="{4CEF59FD-73D8-48AC-98A7-A72C39159614}" destId="{D021BBDF-2B53-43A3-8045-96EEA85CB146}" srcOrd="0" destOrd="0" presId="urn:microsoft.com/office/officeart/2005/8/layout/orgChart1"/>
    <dgm:cxn modelId="{60D5E07D-99F5-4569-BA64-7D85CFAB5DA8}" type="presParOf" srcId="{4CEF59FD-73D8-48AC-98A7-A72C39159614}" destId="{C3D421A3-FEC5-42C2-9AEF-B53EFC453831}" srcOrd="1" destOrd="0" presId="urn:microsoft.com/office/officeart/2005/8/layout/orgChart1"/>
    <dgm:cxn modelId="{DFBE56C5-3A03-4075-A866-4E77D13478DD}" type="presParOf" srcId="{C3D421A3-FEC5-42C2-9AEF-B53EFC453831}" destId="{E05560D6-C8AC-49A5-815D-50786760CC42}" srcOrd="0" destOrd="0" presId="urn:microsoft.com/office/officeart/2005/8/layout/orgChart1"/>
    <dgm:cxn modelId="{CDF4E16B-8686-43CB-972B-8AA85FC3F872}" type="presParOf" srcId="{E05560D6-C8AC-49A5-815D-50786760CC42}" destId="{21B91D77-86A1-4692-AD6F-8A8B8DDDB67B}" srcOrd="0" destOrd="0" presId="urn:microsoft.com/office/officeart/2005/8/layout/orgChart1"/>
    <dgm:cxn modelId="{6036DE58-A849-47A2-917F-1181BE038EF2}" type="presParOf" srcId="{E05560D6-C8AC-49A5-815D-50786760CC42}" destId="{3ACF4642-3542-48FA-8ACC-31E8078DAE05}" srcOrd="1" destOrd="0" presId="urn:microsoft.com/office/officeart/2005/8/layout/orgChart1"/>
    <dgm:cxn modelId="{6F15A66A-D3AA-4B60-BCF0-6694E8DB715D}" type="presParOf" srcId="{C3D421A3-FEC5-42C2-9AEF-B53EFC453831}" destId="{650D0EBC-34B4-43E2-A112-07D82B317DD0}" srcOrd="1" destOrd="0" presId="urn:microsoft.com/office/officeart/2005/8/layout/orgChart1"/>
    <dgm:cxn modelId="{E8B88F13-50B3-4B45-9555-3D311A801964}" type="presParOf" srcId="{C3D421A3-FEC5-42C2-9AEF-B53EFC453831}" destId="{AC6C664A-5681-4E0C-99A3-D4DF0FA1C544}" srcOrd="2" destOrd="0" presId="urn:microsoft.com/office/officeart/2005/8/layout/orgChart1"/>
    <dgm:cxn modelId="{C619EA80-20F9-451D-B939-F0BE347E0279}" type="presParOf" srcId="{4CEF59FD-73D8-48AC-98A7-A72C39159614}" destId="{67500D35-9C0B-49B9-9DAB-439FA73AAD1C}" srcOrd="2" destOrd="0" presId="urn:microsoft.com/office/officeart/2005/8/layout/orgChart1"/>
    <dgm:cxn modelId="{AC5B48F1-A4B6-498B-AFA9-81EB65B52A4E}" type="presParOf" srcId="{4CEF59FD-73D8-48AC-98A7-A72C39159614}" destId="{EDBC339F-98B1-4BD2-89AA-C40AC60552B3}" srcOrd="3" destOrd="0" presId="urn:microsoft.com/office/officeart/2005/8/layout/orgChart1"/>
    <dgm:cxn modelId="{E35B27DD-1A51-42DF-A5BA-9447EF395A0A}" type="presParOf" srcId="{EDBC339F-98B1-4BD2-89AA-C40AC60552B3}" destId="{218AA9B8-4D52-47FD-A5CA-8ACBD1D6229A}" srcOrd="0" destOrd="0" presId="urn:microsoft.com/office/officeart/2005/8/layout/orgChart1"/>
    <dgm:cxn modelId="{633EE911-FE49-4785-93C1-F4E7473FFBC4}" type="presParOf" srcId="{218AA9B8-4D52-47FD-A5CA-8ACBD1D6229A}" destId="{AF3435B9-E8D3-409B-BC3B-BC188DCCC4F7}" srcOrd="0" destOrd="0" presId="urn:microsoft.com/office/officeart/2005/8/layout/orgChart1"/>
    <dgm:cxn modelId="{598787E3-2D56-4007-A66C-0EC4F85CAABB}" type="presParOf" srcId="{218AA9B8-4D52-47FD-A5CA-8ACBD1D6229A}" destId="{C7C42188-0C42-4353-ABA6-F51B4EFD2D20}" srcOrd="1" destOrd="0" presId="urn:microsoft.com/office/officeart/2005/8/layout/orgChart1"/>
    <dgm:cxn modelId="{30EF89AD-E258-4AA7-9B46-2D60ED45B9D0}" type="presParOf" srcId="{EDBC339F-98B1-4BD2-89AA-C40AC60552B3}" destId="{9682E933-2B99-453F-B3F4-8AB96B87F9C4}" srcOrd="1" destOrd="0" presId="urn:microsoft.com/office/officeart/2005/8/layout/orgChart1"/>
    <dgm:cxn modelId="{33A95779-3F14-4881-AD5A-BAB71712DE6E}" type="presParOf" srcId="{EDBC339F-98B1-4BD2-89AA-C40AC60552B3}" destId="{9784946F-4E9F-43C9-9A1F-975F8B2F4256}" srcOrd="2" destOrd="0" presId="urn:microsoft.com/office/officeart/2005/8/layout/orgChart1"/>
    <dgm:cxn modelId="{35A6971C-C423-44D5-986F-8229DA7F67D3}" type="presParOf" srcId="{4CEF59FD-73D8-48AC-98A7-A72C39159614}" destId="{158ABF7F-E0CA-4101-A3F5-A9EA321197CA}" srcOrd="4" destOrd="0" presId="urn:microsoft.com/office/officeart/2005/8/layout/orgChart1"/>
    <dgm:cxn modelId="{CC37FDA2-35CD-4F8D-AFD3-DE244F0F6813}" type="presParOf" srcId="{4CEF59FD-73D8-48AC-98A7-A72C39159614}" destId="{F4CD9383-BF8E-4F87-B1FB-4EA95B9D152F}" srcOrd="5" destOrd="0" presId="urn:microsoft.com/office/officeart/2005/8/layout/orgChart1"/>
    <dgm:cxn modelId="{1E20133A-CF6D-4E31-9A3C-ED8B158D5C9C}" type="presParOf" srcId="{F4CD9383-BF8E-4F87-B1FB-4EA95B9D152F}" destId="{8A776635-D109-4E8A-99EB-D4B1CC143644}" srcOrd="0" destOrd="0" presId="urn:microsoft.com/office/officeart/2005/8/layout/orgChart1"/>
    <dgm:cxn modelId="{308D710A-A9C8-4C00-AA18-07FBEF037657}" type="presParOf" srcId="{8A776635-D109-4E8A-99EB-D4B1CC143644}" destId="{4734E1A5-AB21-4CB3-B5AF-1DA51ED3BD5D}" srcOrd="0" destOrd="0" presId="urn:microsoft.com/office/officeart/2005/8/layout/orgChart1"/>
    <dgm:cxn modelId="{9C3D0D31-835C-49F0-A5B0-2ADB699FF8D9}" type="presParOf" srcId="{8A776635-D109-4E8A-99EB-D4B1CC143644}" destId="{4FA36123-0B68-455B-83AE-0E952FBEC3C4}" srcOrd="1" destOrd="0" presId="urn:microsoft.com/office/officeart/2005/8/layout/orgChart1"/>
    <dgm:cxn modelId="{AE5A6703-38A5-4079-A3D1-82743A1495EC}" type="presParOf" srcId="{F4CD9383-BF8E-4F87-B1FB-4EA95B9D152F}" destId="{DF58C74A-EC2E-4F71-A178-454999D5D7D5}" srcOrd="1" destOrd="0" presId="urn:microsoft.com/office/officeart/2005/8/layout/orgChart1"/>
    <dgm:cxn modelId="{49C38E1E-FD4D-4F4C-AAE2-40EED115019B}" type="presParOf" srcId="{F4CD9383-BF8E-4F87-B1FB-4EA95B9D152F}" destId="{7D4802E7-19F8-46F6-809C-C66130349C45}" srcOrd="2" destOrd="0" presId="urn:microsoft.com/office/officeart/2005/8/layout/orgChart1"/>
    <dgm:cxn modelId="{99171334-AFB7-4D7E-AD46-DFD1352200EF}" type="presParOf" srcId="{285B3922-A7F9-4460-8905-F66A97875D49}" destId="{5DD7104F-75E8-41C3-94B7-B3BFFADEE821}" srcOrd="2" destOrd="0" presId="urn:microsoft.com/office/officeart/2005/8/layout/orgChart1"/>
    <dgm:cxn modelId="{FCFCCD05-FF05-4729-9E75-0AB7D88DD3E4}" type="presParOf" srcId="{5D091258-0BC5-457F-8658-A680BB6F2542}" destId="{F37BA820-AFA6-4518-ADDD-ABA9F9BCDB28}" srcOrd="1" destOrd="0" presId="urn:microsoft.com/office/officeart/2005/8/layout/orgChart1"/>
    <dgm:cxn modelId="{3B1470B6-C229-43AD-AF2D-C52AE9CAAD68}" type="presParOf" srcId="{F37BA820-AFA6-4518-ADDD-ABA9F9BCDB28}" destId="{6A0828A8-42D4-4E05-B1A9-8F1572EB3168}" srcOrd="0" destOrd="0" presId="urn:microsoft.com/office/officeart/2005/8/layout/orgChart1"/>
    <dgm:cxn modelId="{0EB69DFA-7D3F-479A-85B3-2615BE765C0A}" type="presParOf" srcId="{6A0828A8-42D4-4E05-B1A9-8F1572EB3168}" destId="{27439195-1EAC-44BD-9AAC-CFFBFA7DEE57}" srcOrd="0" destOrd="0" presId="urn:microsoft.com/office/officeart/2005/8/layout/orgChart1"/>
    <dgm:cxn modelId="{F48F09F0-DF55-4631-B834-9D9201A44C6B}" type="presParOf" srcId="{6A0828A8-42D4-4E05-B1A9-8F1572EB3168}" destId="{AD9E299B-21BC-4F73-AA0C-95E27F4AA808}" srcOrd="1" destOrd="0" presId="urn:microsoft.com/office/officeart/2005/8/layout/orgChart1"/>
    <dgm:cxn modelId="{0A95206A-28FF-4B17-B462-39BD9E4CF1D4}" type="presParOf" srcId="{F37BA820-AFA6-4518-ADDD-ABA9F9BCDB28}" destId="{C6E8D750-C254-4F5A-9C2F-94B95A933F2E}" srcOrd="1" destOrd="0" presId="urn:microsoft.com/office/officeart/2005/8/layout/orgChart1"/>
    <dgm:cxn modelId="{29E40017-4EE0-42EB-BDFD-3012CF374BBB}" type="presParOf" srcId="{C6E8D750-C254-4F5A-9C2F-94B95A933F2E}" destId="{F6901F0D-3215-44EF-9DD1-D6CABB09A1C2}" srcOrd="0" destOrd="0" presId="urn:microsoft.com/office/officeart/2005/8/layout/orgChart1"/>
    <dgm:cxn modelId="{AB10588C-8000-43E6-A187-E9B12C08A17B}" type="presParOf" srcId="{C6E8D750-C254-4F5A-9C2F-94B95A933F2E}" destId="{2A8FAE30-9641-4B07-84CA-94420EC4D13F}" srcOrd="1" destOrd="0" presId="urn:microsoft.com/office/officeart/2005/8/layout/orgChart1"/>
    <dgm:cxn modelId="{A2546AB7-731E-4B4B-AD7F-0692A2530748}" type="presParOf" srcId="{2A8FAE30-9641-4B07-84CA-94420EC4D13F}" destId="{443B9D8D-BADD-4417-8BE8-BCD83DEC7D23}" srcOrd="0" destOrd="0" presId="urn:microsoft.com/office/officeart/2005/8/layout/orgChart1"/>
    <dgm:cxn modelId="{3ABF3842-67E5-40DE-AD5B-97C7D3884D5F}" type="presParOf" srcId="{443B9D8D-BADD-4417-8BE8-BCD83DEC7D23}" destId="{F6AC4486-186E-4ED7-86BE-FF93FB158E34}" srcOrd="0" destOrd="0" presId="urn:microsoft.com/office/officeart/2005/8/layout/orgChart1"/>
    <dgm:cxn modelId="{8185AE61-0713-4CF6-A16D-2EDF1AEB6E2F}" type="presParOf" srcId="{443B9D8D-BADD-4417-8BE8-BCD83DEC7D23}" destId="{1F3DEFA0-F842-4755-BA49-659749E57FFB}" srcOrd="1" destOrd="0" presId="urn:microsoft.com/office/officeart/2005/8/layout/orgChart1"/>
    <dgm:cxn modelId="{ECAE6063-0A6D-414A-B9C3-DDABD83D2A7E}" type="presParOf" srcId="{2A8FAE30-9641-4B07-84CA-94420EC4D13F}" destId="{16D593F5-F4D2-4F69-985C-05FBE9777EE2}" srcOrd="1" destOrd="0" presId="urn:microsoft.com/office/officeart/2005/8/layout/orgChart1"/>
    <dgm:cxn modelId="{DF5131F2-8EB8-451A-8E26-E240298BD084}" type="presParOf" srcId="{2A8FAE30-9641-4B07-84CA-94420EC4D13F}" destId="{D068DA42-8A5E-47EC-B680-A585FA0FBD3D}" srcOrd="2" destOrd="0" presId="urn:microsoft.com/office/officeart/2005/8/layout/orgChart1"/>
    <dgm:cxn modelId="{16353447-28D3-40A3-A452-495C71B5A8F1}" type="presParOf" srcId="{C6E8D750-C254-4F5A-9C2F-94B95A933F2E}" destId="{AAFDEF5E-4D14-46C9-9285-89B86A3741C3}" srcOrd="2" destOrd="0" presId="urn:microsoft.com/office/officeart/2005/8/layout/orgChart1"/>
    <dgm:cxn modelId="{ABF40CD8-2C89-471F-9782-A164EEBBCE50}" type="presParOf" srcId="{C6E8D750-C254-4F5A-9C2F-94B95A933F2E}" destId="{4D77DE7A-D78A-478E-8E02-9986E5DE1E03}" srcOrd="3" destOrd="0" presId="urn:microsoft.com/office/officeart/2005/8/layout/orgChart1"/>
    <dgm:cxn modelId="{FA496DB7-5574-472A-99BB-6850E66ED0DC}" type="presParOf" srcId="{4D77DE7A-D78A-478E-8E02-9986E5DE1E03}" destId="{7DAFDCD0-874C-47AC-97CF-AA9B0A7260DD}" srcOrd="0" destOrd="0" presId="urn:microsoft.com/office/officeart/2005/8/layout/orgChart1"/>
    <dgm:cxn modelId="{4616DC8B-8A0E-4ADA-A024-22C93F5480D9}" type="presParOf" srcId="{7DAFDCD0-874C-47AC-97CF-AA9B0A7260DD}" destId="{95CC649D-01C0-45EF-8C24-87511B024B71}" srcOrd="0" destOrd="0" presId="urn:microsoft.com/office/officeart/2005/8/layout/orgChart1"/>
    <dgm:cxn modelId="{69A8C29A-E770-4E04-8977-B50DA7EAF3D0}" type="presParOf" srcId="{7DAFDCD0-874C-47AC-97CF-AA9B0A7260DD}" destId="{7D372DD1-421B-49E5-9945-476ABC5D7186}" srcOrd="1" destOrd="0" presId="urn:microsoft.com/office/officeart/2005/8/layout/orgChart1"/>
    <dgm:cxn modelId="{9F090808-49A6-4853-89DF-11289115B2C0}" type="presParOf" srcId="{4D77DE7A-D78A-478E-8E02-9986E5DE1E03}" destId="{8DE31C0A-185B-44C1-BF44-125E8D35F02F}" srcOrd="1" destOrd="0" presId="urn:microsoft.com/office/officeart/2005/8/layout/orgChart1"/>
    <dgm:cxn modelId="{84013A0F-8BD4-4E51-B521-56B99AE608D3}" type="presParOf" srcId="{8DE31C0A-185B-44C1-BF44-125E8D35F02F}" destId="{0BC98F01-7F4E-4404-B2BF-A474BF9CCD6A}" srcOrd="0" destOrd="0" presId="urn:microsoft.com/office/officeart/2005/8/layout/orgChart1"/>
    <dgm:cxn modelId="{6B2E08B9-596F-4FC9-BE1B-25DEDC2860E2}" type="presParOf" srcId="{8DE31C0A-185B-44C1-BF44-125E8D35F02F}" destId="{E3FECA22-9BA0-4C82-B1EE-C87F1E53D41E}" srcOrd="1" destOrd="0" presId="urn:microsoft.com/office/officeart/2005/8/layout/orgChart1"/>
    <dgm:cxn modelId="{486D031A-0E2F-4F0E-9864-0851BD493B50}" type="presParOf" srcId="{E3FECA22-9BA0-4C82-B1EE-C87F1E53D41E}" destId="{6012B503-E990-4873-BDFF-F930E0927D6F}" srcOrd="0" destOrd="0" presId="urn:microsoft.com/office/officeart/2005/8/layout/orgChart1"/>
    <dgm:cxn modelId="{840052E6-8C9A-4661-94FC-BF9F57045EAD}" type="presParOf" srcId="{6012B503-E990-4873-BDFF-F930E0927D6F}" destId="{C6AE5217-72FA-46F0-8D37-6144A685C69A}" srcOrd="0" destOrd="0" presId="urn:microsoft.com/office/officeart/2005/8/layout/orgChart1"/>
    <dgm:cxn modelId="{1D305D1D-5DA9-49F8-8F36-65145047F585}" type="presParOf" srcId="{6012B503-E990-4873-BDFF-F930E0927D6F}" destId="{144C5326-6C91-42B0-BAFA-C7C26552A7F6}" srcOrd="1" destOrd="0" presId="urn:microsoft.com/office/officeart/2005/8/layout/orgChart1"/>
    <dgm:cxn modelId="{143C511B-D5C5-46EA-AA4F-DF933A67AF1E}" type="presParOf" srcId="{E3FECA22-9BA0-4C82-B1EE-C87F1E53D41E}" destId="{204029DA-6835-48ED-95F5-7E68068BA892}" srcOrd="1" destOrd="0" presId="urn:microsoft.com/office/officeart/2005/8/layout/orgChart1"/>
    <dgm:cxn modelId="{38724953-A1C8-481D-B8A6-59CDFBF15424}" type="presParOf" srcId="{E3FECA22-9BA0-4C82-B1EE-C87F1E53D41E}" destId="{ACB8B060-4D03-4AD6-978A-BB34E2BE930B}" srcOrd="2" destOrd="0" presId="urn:microsoft.com/office/officeart/2005/8/layout/orgChart1"/>
    <dgm:cxn modelId="{537A332A-67C0-4D24-AB82-2C01C36E8B79}" type="presParOf" srcId="{4D77DE7A-D78A-478E-8E02-9986E5DE1E03}" destId="{BDEB42AF-B47E-4FBA-AFE0-8075AFE1126B}" srcOrd="2" destOrd="0" presId="urn:microsoft.com/office/officeart/2005/8/layout/orgChart1"/>
    <dgm:cxn modelId="{869F708F-F7CD-4585-A648-DFA9AA97606B}" type="presParOf" srcId="{F37BA820-AFA6-4518-ADDD-ABA9F9BCDB28}" destId="{C285C2A4-472B-40FE-A768-F5854E548CB1}" srcOrd="2" destOrd="0" presId="urn:microsoft.com/office/officeart/2005/8/layout/orgChart1"/>
    <dgm:cxn modelId="{DA7D7B7E-6697-430B-9CC2-6730A4EE26E4}" type="presParOf" srcId="{5D091258-0BC5-457F-8658-A680BB6F2542}" destId="{213F8DB2-DD89-4B23-914D-E13E3C7D3BEC}" srcOrd="2" destOrd="0" presId="urn:microsoft.com/office/officeart/2005/8/layout/orgChart1"/>
    <dgm:cxn modelId="{6FCFDBCA-17C4-4D02-83E7-228EC22C7AD7}" type="presParOf" srcId="{213F8DB2-DD89-4B23-914D-E13E3C7D3BEC}" destId="{C5771483-E081-455D-9500-F5D2294C6C63}" srcOrd="0" destOrd="0" presId="urn:microsoft.com/office/officeart/2005/8/layout/orgChart1"/>
    <dgm:cxn modelId="{E5D78BC4-B2AE-4578-A8C4-62C5DBD18C08}" type="presParOf" srcId="{C5771483-E081-455D-9500-F5D2294C6C63}" destId="{C7E9575A-17EC-40E1-8387-368D0892C4D3}" srcOrd="0" destOrd="0" presId="urn:microsoft.com/office/officeart/2005/8/layout/orgChart1"/>
    <dgm:cxn modelId="{F01D2152-D1CE-4BCD-8597-363EDAB4D885}" type="presParOf" srcId="{C5771483-E081-455D-9500-F5D2294C6C63}" destId="{5547E4E4-4FEB-44FF-8E6C-0C8AFF714486}" srcOrd="1" destOrd="0" presId="urn:microsoft.com/office/officeart/2005/8/layout/orgChart1"/>
    <dgm:cxn modelId="{8E9FFEF2-15CF-456F-8D52-ADDE3F1193EF}" type="presParOf" srcId="{213F8DB2-DD89-4B23-914D-E13E3C7D3BEC}" destId="{39867F2B-9C71-42B2-8877-ED2FED78DA49}" srcOrd="1" destOrd="0" presId="urn:microsoft.com/office/officeart/2005/8/layout/orgChart1"/>
    <dgm:cxn modelId="{ECCD2669-3A94-4DA9-BF97-DE8713B7DA17}" type="presParOf" srcId="{213F8DB2-DD89-4B23-914D-E13E3C7D3BEC}" destId="{7D2034EE-BCEE-481B-9950-FAC300F42DF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DBDAEC-B0AD-4185-B39B-D3EDE006B2A9}" type="doc">
      <dgm:prSet loTypeId="urn:microsoft.com/office/officeart/2005/8/layout/default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1605BA70-9BA5-46D2-B54A-FFE4B73CD733}">
      <dgm:prSet phldrT="[Text]" custT="1"/>
      <dgm:spPr/>
      <dgm:t>
        <a:bodyPr/>
        <a:lstStyle/>
        <a:p>
          <a:r>
            <a:rPr lang="en-US" sz="1600" b="1" dirty="0" smtClean="0"/>
            <a:t>Post migration issues related to SEPA Credit Transfer and Direct Debits</a:t>
          </a:r>
          <a:endParaRPr lang="en-GB" sz="1600" b="1" dirty="0" smtClean="0"/>
        </a:p>
      </dgm:t>
    </dgm:pt>
    <dgm:pt modelId="{A0570340-1387-453F-8119-19B745307488}" type="parTrans" cxnId="{C71D19D1-4BC0-45E7-AFD5-83626F2DD79F}">
      <dgm:prSet/>
      <dgm:spPr/>
      <dgm:t>
        <a:bodyPr/>
        <a:lstStyle/>
        <a:p>
          <a:endParaRPr lang="en-GB" sz="2400"/>
        </a:p>
      </dgm:t>
    </dgm:pt>
    <dgm:pt modelId="{774B782A-A33E-4AAD-8309-ABA23B56D42A}" type="sibTrans" cxnId="{C71D19D1-4BC0-45E7-AFD5-83626F2DD79F}">
      <dgm:prSet/>
      <dgm:spPr/>
      <dgm:t>
        <a:bodyPr/>
        <a:lstStyle/>
        <a:p>
          <a:endParaRPr lang="en-GB" sz="2400"/>
        </a:p>
      </dgm:t>
    </dgm:pt>
    <dgm:pt modelId="{614A3C1D-4079-4970-B6DF-17B2900962CD}">
      <dgm:prSet phldrT="[Text]" custT="1"/>
      <dgm:spPr/>
      <dgm:t>
        <a:bodyPr/>
        <a:lstStyle/>
        <a:p>
          <a:r>
            <a:rPr lang="en-GB" sz="1600" b="1" dirty="0" smtClean="0"/>
            <a:t>Pan-European </a:t>
          </a:r>
          <a:br>
            <a:rPr lang="en-GB" sz="1600" b="1" dirty="0" smtClean="0"/>
          </a:br>
          <a:r>
            <a:rPr lang="en-GB" sz="1600" b="1" dirty="0" smtClean="0"/>
            <a:t>e-mandates</a:t>
          </a:r>
        </a:p>
      </dgm:t>
    </dgm:pt>
    <dgm:pt modelId="{07C9025E-29F3-4DF2-9D94-FC1328D485D6}" type="parTrans" cxnId="{961F3C21-F624-4AEC-93B5-6C840F92D53B}">
      <dgm:prSet/>
      <dgm:spPr/>
      <dgm:t>
        <a:bodyPr/>
        <a:lstStyle/>
        <a:p>
          <a:endParaRPr lang="en-GB" sz="2400"/>
        </a:p>
      </dgm:t>
    </dgm:pt>
    <dgm:pt modelId="{C58AD889-95EB-4305-A1A1-710B4296AF92}" type="sibTrans" cxnId="{961F3C21-F624-4AEC-93B5-6C840F92D53B}">
      <dgm:prSet/>
      <dgm:spPr/>
      <dgm:t>
        <a:bodyPr/>
        <a:lstStyle/>
        <a:p>
          <a:endParaRPr lang="en-GB" sz="2400"/>
        </a:p>
      </dgm:t>
    </dgm:pt>
    <dgm:pt modelId="{B93E00E6-BDA3-46AB-946E-4CFC4339BAEE}">
      <dgm:prSet phldrT="[Text]" custT="1"/>
      <dgm:spPr/>
      <dgm:t>
        <a:bodyPr/>
        <a:lstStyle/>
        <a:p>
          <a:r>
            <a:rPr lang="en-US" sz="1600" b="1" dirty="0" smtClean="0"/>
            <a:t>Technical standards for card payments</a:t>
          </a:r>
          <a:endParaRPr lang="en-GB" sz="1600" b="1" dirty="0" smtClean="0"/>
        </a:p>
      </dgm:t>
    </dgm:pt>
    <dgm:pt modelId="{D7237537-807C-4301-B659-31D3AABEF8F0}" type="parTrans" cxnId="{4DFCC6E0-68A7-404D-B715-D95DFD5E5711}">
      <dgm:prSet/>
      <dgm:spPr/>
      <dgm:t>
        <a:bodyPr/>
        <a:lstStyle/>
        <a:p>
          <a:endParaRPr lang="en-GB" sz="2400"/>
        </a:p>
      </dgm:t>
    </dgm:pt>
    <dgm:pt modelId="{308B808E-B2F3-40C2-AE92-F931F4750104}" type="sibTrans" cxnId="{4DFCC6E0-68A7-404D-B715-D95DFD5E5711}">
      <dgm:prSet/>
      <dgm:spPr/>
      <dgm:t>
        <a:bodyPr/>
        <a:lstStyle/>
        <a:p>
          <a:endParaRPr lang="en-GB" sz="2400"/>
        </a:p>
      </dgm:t>
    </dgm:pt>
    <dgm:pt modelId="{D21AE1B9-6956-4226-B5FF-3DF8D23F9EBA}">
      <dgm:prSet phldrT="[Text]" custT="1"/>
      <dgm:spPr/>
      <dgm:t>
        <a:bodyPr/>
        <a:lstStyle/>
        <a:p>
          <a:r>
            <a:rPr lang="en-US" sz="1600" b="1" dirty="0" smtClean="0"/>
            <a:t>Mobile and card-based contactless proximity payments</a:t>
          </a:r>
          <a:endParaRPr lang="en-GB" sz="1600" b="1" dirty="0" smtClean="0"/>
        </a:p>
      </dgm:t>
    </dgm:pt>
    <dgm:pt modelId="{BB8FF7AF-4BA1-4D1A-B861-267022321500}" type="parTrans" cxnId="{7B0FCA89-DE6F-4632-88B6-7424B23E5194}">
      <dgm:prSet/>
      <dgm:spPr/>
      <dgm:t>
        <a:bodyPr/>
        <a:lstStyle/>
        <a:p>
          <a:endParaRPr lang="en-GB" sz="2400"/>
        </a:p>
      </dgm:t>
    </dgm:pt>
    <dgm:pt modelId="{3F12983C-5B0A-4D73-A3B6-308EBBDB697A}" type="sibTrans" cxnId="{7B0FCA89-DE6F-4632-88B6-7424B23E5194}">
      <dgm:prSet/>
      <dgm:spPr/>
      <dgm:t>
        <a:bodyPr/>
        <a:lstStyle/>
        <a:p>
          <a:endParaRPr lang="en-GB" sz="2400"/>
        </a:p>
      </dgm:t>
    </dgm:pt>
    <dgm:pt modelId="{26B3D179-0DE3-48EE-99E8-76982F57E2CA}" type="pres">
      <dgm:prSet presAssocID="{4FDBDAEC-B0AD-4185-B39B-D3EDE006B2A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B7D1DF5B-6E17-4497-BEB9-6E8B0F5F9129}" type="pres">
      <dgm:prSet presAssocID="{1605BA70-9BA5-46D2-B54A-FFE4B73CD733}" presName="node" presStyleLbl="node1" presStyleIdx="0" presStyleCnt="4" custScaleX="10587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CB26499-DD11-405B-8FA4-C0FBA9830CEE}" type="pres">
      <dgm:prSet presAssocID="{774B782A-A33E-4AAD-8309-ABA23B56D42A}" presName="sibTrans" presStyleCnt="0"/>
      <dgm:spPr/>
      <dgm:t>
        <a:bodyPr/>
        <a:lstStyle/>
        <a:p>
          <a:endParaRPr lang="en-GB"/>
        </a:p>
      </dgm:t>
    </dgm:pt>
    <dgm:pt modelId="{7CE271C9-5DC5-4554-9395-754286FCEA5E}" type="pres">
      <dgm:prSet presAssocID="{614A3C1D-4079-4970-B6DF-17B2900962C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1BB81C8-23F9-4F80-A0B7-AA25AAF4792D}" type="pres">
      <dgm:prSet presAssocID="{C58AD889-95EB-4305-A1A1-710B4296AF92}" presName="sibTrans" presStyleCnt="0"/>
      <dgm:spPr/>
      <dgm:t>
        <a:bodyPr/>
        <a:lstStyle/>
        <a:p>
          <a:endParaRPr lang="en-GB"/>
        </a:p>
      </dgm:t>
    </dgm:pt>
    <dgm:pt modelId="{454A00C7-7C3A-4DED-96E0-63E758EC135C}" type="pres">
      <dgm:prSet presAssocID="{B93E00E6-BDA3-46AB-946E-4CFC4339BAE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5C1D4B-FC63-4F3F-B450-DF7271293435}" type="pres">
      <dgm:prSet presAssocID="{308B808E-B2F3-40C2-AE92-F931F4750104}" presName="sibTrans" presStyleCnt="0"/>
      <dgm:spPr/>
      <dgm:t>
        <a:bodyPr/>
        <a:lstStyle/>
        <a:p>
          <a:endParaRPr lang="en-GB"/>
        </a:p>
      </dgm:t>
    </dgm:pt>
    <dgm:pt modelId="{612A20C0-30DE-4948-8C38-C7DC08ECF1F5}" type="pres">
      <dgm:prSet presAssocID="{D21AE1B9-6956-4226-B5FF-3DF8D23F9EB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8E4C1A9-C77C-4C10-897E-12E86A5930E9}" type="presOf" srcId="{4FDBDAEC-B0AD-4185-B39B-D3EDE006B2A9}" destId="{26B3D179-0DE3-48EE-99E8-76982F57E2CA}" srcOrd="0" destOrd="0" presId="urn:microsoft.com/office/officeart/2005/8/layout/default"/>
    <dgm:cxn modelId="{C71D19D1-4BC0-45E7-AFD5-83626F2DD79F}" srcId="{4FDBDAEC-B0AD-4185-B39B-D3EDE006B2A9}" destId="{1605BA70-9BA5-46D2-B54A-FFE4B73CD733}" srcOrd="0" destOrd="0" parTransId="{A0570340-1387-453F-8119-19B745307488}" sibTransId="{774B782A-A33E-4AAD-8309-ABA23B56D42A}"/>
    <dgm:cxn modelId="{01BBCA06-6466-4216-9B60-9769FC0CE22A}" type="presOf" srcId="{1605BA70-9BA5-46D2-B54A-FFE4B73CD733}" destId="{B7D1DF5B-6E17-4497-BEB9-6E8B0F5F9129}" srcOrd="0" destOrd="0" presId="urn:microsoft.com/office/officeart/2005/8/layout/default"/>
    <dgm:cxn modelId="{5CCEEFA0-FAA9-4E5C-B56B-A221D1CE7442}" type="presOf" srcId="{614A3C1D-4079-4970-B6DF-17B2900962CD}" destId="{7CE271C9-5DC5-4554-9395-754286FCEA5E}" srcOrd="0" destOrd="0" presId="urn:microsoft.com/office/officeart/2005/8/layout/default"/>
    <dgm:cxn modelId="{95AD7E9A-0914-4BE3-A574-4D352B6863F3}" type="presOf" srcId="{B93E00E6-BDA3-46AB-946E-4CFC4339BAEE}" destId="{454A00C7-7C3A-4DED-96E0-63E758EC135C}" srcOrd="0" destOrd="0" presId="urn:microsoft.com/office/officeart/2005/8/layout/default"/>
    <dgm:cxn modelId="{7B0FCA89-DE6F-4632-88B6-7424B23E5194}" srcId="{4FDBDAEC-B0AD-4185-B39B-D3EDE006B2A9}" destId="{D21AE1B9-6956-4226-B5FF-3DF8D23F9EBA}" srcOrd="3" destOrd="0" parTransId="{BB8FF7AF-4BA1-4D1A-B861-267022321500}" sibTransId="{3F12983C-5B0A-4D73-A3B6-308EBBDB697A}"/>
    <dgm:cxn modelId="{329D079A-6DC2-46E9-BA20-BF87D3607F23}" type="presOf" srcId="{D21AE1B9-6956-4226-B5FF-3DF8D23F9EBA}" destId="{612A20C0-30DE-4948-8C38-C7DC08ECF1F5}" srcOrd="0" destOrd="0" presId="urn:microsoft.com/office/officeart/2005/8/layout/default"/>
    <dgm:cxn modelId="{4DFCC6E0-68A7-404D-B715-D95DFD5E5711}" srcId="{4FDBDAEC-B0AD-4185-B39B-D3EDE006B2A9}" destId="{B93E00E6-BDA3-46AB-946E-4CFC4339BAEE}" srcOrd="2" destOrd="0" parTransId="{D7237537-807C-4301-B659-31D3AABEF8F0}" sibTransId="{308B808E-B2F3-40C2-AE92-F931F4750104}"/>
    <dgm:cxn modelId="{961F3C21-F624-4AEC-93B5-6C840F92D53B}" srcId="{4FDBDAEC-B0AD-4185-B39B-D3EDE006B2A9}" destId="{614A3C1D-4079-4970-B6DF-17B2900962CD}" srcOrd="1" destOrd="0" parTransId="{07C9025E-29F3-4DF2-9D94-FC1328D485D6}" sibTransId="{C58AD889-95EB-4305-A1A1-710B4296AF92}"/>
    <dgm:cxn modelId="{7C3AAE25-84A9-43D3-895D-28C7F63E16BA}" type="presParOf" srcId="{26B3D179-0DE3-48EE-99E8-76982F57E2CA}" destId="{B7D1DF5B-6E17-4497-BEB9-6E8B0F5F9129}" srcOrd="0" destOrd="0" presId="urn:microsoft.com/office/officeart/2005/8/layout/default"/>
    <dgm:cxn modelId="{C3B024FA-353A-42E5-9F01-224345E5FA3C}" type="presParOf" srcId="{26B3D179-0DE3-48EE-99E8-76982F57E2CA}" destId="{1CB26499-DD11-405B-8FA4-C0FBA9830CEE}" srcOrd="1" destOrd="0" presId="urn:microsoft.com/office/officeart/2005/8/layout/default"/>
    <dgm:cxn modelId="{0EB38805-76F5-49D3-9984-6951AA90AA34}" type="presParOf" srcId="{26B3D179-0DE3-48EE-99E8-76982F57E2CA}" destId="{7CE271C9-5DC5-4554-9395-754286FCEA5E}" srcOrd="2" destOrd="0" presId="urn:microsoft.com/office/officeart/2005/8/layout/default"/>
    <dgm:cxn modelId="{597BFA66-64B0-47C9-BDEC-DE37F6E824DC}" type="presParOf" srcId="{26B3D179-0DE3-48EE-99E8-76982F57E2CA}" destId="{D1BB81C8-23F9-4F80-A0B7-AA25AAF4792D}" srcOrd="3" destOrd="0" presId="urn:microsoft.com/office/officeart/2005/8/layout/default"/>
    <dgm:cxn modelId="{3D15AF50-2CFB-43C0-B5CE-343DD013D103}" type="presParOf" srcId="{26B3D179-0DE3-48EE-99E8-76982F57E2CA}" destId="{454A00C7-7C3A-4DED-96E0-63E758EC135C}" srcOrd="4" destOrd="0" presId="urn:microsoft.com/office/officeart/2005/8/layout/default"/>
    <dgm:cxn modelId="{3332927D-BFB2-4000-9912-3F760FF4B1EA}" type="presParOf" srcId="{26B3D179-0DE3-48EE-99E8-76982F57E2CA}" destId="{075C1D4B-FC63-4F3F-B450-DF7271293435}" srcOrd="5" destOrd="0" presId="urn:microsoft.com/office/officeart/2005/8/layout/default"/>
    <dgm:cxn modelId="{93C5C08D-F1C6-4D8F-A207-6D1EF35854AE}" type="presParOf" srcId="{26B3D179-0DE3-48EE-99E8-76982F57E2CA}" destId="{612A20C0-30DE-4948-8C38-C7DC08ECF1F5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4550C12-553F-42B5-A84C-D87383713E05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6F44710-0CCB-4C03-8142-2623FB04A72F}">
      <dgm:prSet phldrT="[Text]" custT="1"/>
      <dgm:spPr/>
      <dgm:t>
        <a:bodyPr/>
        <a:lstStyle/>
        <a:p>
          <a:r>
            <a:rPr lang="en-GB" sz="1600" b="1" dirty="0" smtClean="0"/>
            <a:t>Instant payments </a:t>
          </a:r>
          <a:endParaRPr lang="en-GB" sz="1600" b="1" dirty="0"/>
        </a:p>
      </dgm:t>
    </dgm:pt>
    <dgm:pt modelId="{BBD0AE90-6087-4194-8438-19C49F40B755}" type="parTrans" cxnId="{387CDA96-1A80-44C8-9759-43478095D6B0}">
      <dgm:prSet/>
      <dgm:spPr/>
      <dgm:t>
        <a:bodyPr/>
        <a:lstStyle/>
        <a:p>
          <a:endParaRPr lang="en-GB"/>
        </a:p>
      </dgm:t>
    </dgm:pt>
    <dgm:pt modelId="{6D8B71C8-89C1-4CB3-9B65-81EDC782D52F}" type="sibTrans" cxnId="{387CDA96-1A80-44C8-9759-43478095D6B0}">
      <dgm:prSet/>
      <dgm:spPr/>
      <dgm:t>
        <a:bodyPr/>
        <a:lstStyle/>
        <a:p>
          <a:endParaRPr lang="en-GB"/>
        </a:p>
      </dgm:t>
    </dgm:pt>
    <dgm:pt modelId="{BC619E33-9FDA-477D-ACF4-2361A2186F91}">
      <dgm:prSet custT="1"/>
      <dgm:spPr/>
      <dgm:t>
        <a:bodyPr/>
        <a:lstStyle/>
        <a:p>
          <a:r>
            <a:rPr lang="en-GB" sz="1600" b="1" dirty="0" smtClean="0"/>
            <a:t>P2P mobile payments</a:t>
          </a:r>
          <a:endParaRPr lang="en-GB" sz="1600" b="1" dirty="0"/>
        </a:p>
      </dgm:t>
    </dgm:pt>
    <dgm:pt modelId="{D25B23CF-9BF6-4FF9-8339-A82848532058}" type="parTrans" cxnId="{15DD3749-9278-473C-886F-EA3661D37438}">
      <dgm:prSet/>
      <dgm:spPr/>
      <dgm:t>
        <a:bodyPr/>
        <a:lstStyle/>
        <a:p>
          <a:endParaRPr lang="en-GB"/>
        </a:p>
      </dgm:t>
    </dgm:pt>
    <dgm:pt modelId="{166366C8-436A-4BE9-8C22-019092A1F870}" type="sibTrans" cxnId="{15DD3749-9278-473C-886F-EA3661D37438}">
      <dgm:prSet/>
      <dgm:spPr/>
      <dgm:t>
        <a:bodyPr/>
        <a:lstStyle/>
        <a:p>
          <a:endParaRPr lang="en-GB"/>
        </a:p>
      </dgm:t>
    </dgm:pt>
    <dgm:pt modelId="{89A95031-A0A9-4358-B6B6-8287683C0A5F}">
      <dgm:prSet custT="1"/>
      <dgm:spPr/>
      <dgm:t>
        <a:bodyPr/>
        <a:lstStyle/>
        <a:p>
          <a:r>
            <a:rPr lang="en-US" sz="1600" b="1" dirty="0" smtClean="0"/>
            <a:t>E-invoice presentment and payment (EIPP)</a:t>
          </a:r>
          <a:endParaRPr lang="en-GB" sz="1600" b="1" dirty="0"/>
        </a:p>
      </dgm:t>
    </dgm:pt>
    <dgm:pt modelId="{5EB0C727-DDF3-40E8-AB38-5886E0CAB55C}" type="parTrans" cxnId="{A6EA86E0-EE82-4AE8-83DD-14CDEFEBFFFC}">
      <dgm:prSet/>
      <dgm:spPr/>
      <dgm:t>
        <a:bodyPr/>
        <a:lstStyle/>
        <a:p>
          <a:endParaRPr lang="en-GB"/>
        </a:p>
      </dgm:t>
    </dgm:pt>
    <dgm:pt modelId="{73B533D4-334A-424E-860A-1F4F908BC2FF}" type="sibTrans" cxnId="{A6EA86E0-EE82-4AE8-83DD-14CDEFEBFFFC}">
      <dgm:prSet/>
      <dgm:spPr/>
      <dgm:t>
        <a:bodyPr/>
        <a:lstStyle/>
        <a:p>
          <a:endParaRPr lang="en-GB"/>
        </a:p>
      </dgm:t>
    </dgm:pt>
    <dgm:pt modelId="{8BAF5A03-8539-4606-8651-95943019E0DF}">
      <dgm:prSet custT="1"/>
      <dgm:spPr/>
      <dgm:t>
        <a:bodyPr/>
        <a:lstStyle/>
        <a:p>
          <a:r>
            <a:rPr lang="en-US" sz="1600" b="1" dirty="0" smtClean="0">
              <a:latin typeface="+mn-lt"/>
            </a:rPr>
            <a:t>Instant at point of interaction (POI) </a:t>
          </a:r>
          <a:endParaRPr lang="en-GB" sz="1600" b="1" dirty="0">
            <a:latin typeface="+mn-lt"/>
          </a:endParaRPr>
        </a:p>
      </dgm:t>
    </dgm:pt>
    <dgm:pt modelId="{87D1B9F0-30D3-49FD-B7C4-FB464F951395}" type="parTrans" cxnId="{820D493F-E4B3-473A-8F57-8653219B971B}">
      <dgm:prSet/>
      <dgm:spPr/>
      <dgm:t>
        <a:bodyPr/>
        <a:lstStyle/>
        <a:p>
          <a:endParaRPr lang="en-GB"/>
        </a:p>
      </dgm:t>
    </dgm:pt>
    <dgm:pt modelId="{8284BAD3-0CCE-4CC6-8780-2619B8F7F7EC}" type="sibTrans" cxnId="{820D493F-E4B3-473A-8F57-8653219B971B}">
      <dgm:prSet/>
      <dgm:spPr/>
      <dgm:t>
        <a:bodyPr/>
        <a:lstStyle/>
        <a:p>
          <a:endParaRPr lang="en-GB"/>
        </a:p>
      </dgm:t>
    </dgm:pt>
    <dgm:pt modelId="{ED1BE890-BB3C-491F-B806-F8E12FED520D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1700" b="1" dirty="0" smtClean="0"/>
            <a:t>SEPA API access Scheme</a:t>
          </a:r>
          <a:endParaRPr lang="en-GB" sz="1700" b="1" dirty="0"/>
        </a:p>
      </dgm:t>
    </dgm:pt>
    <dgm:pt modelId="{7DA37825-AAEE-4D40-8B7D-BA64BBA62FAA}" type="sibTrans" cxnId="{5D24EF9B-99CA-4453-B3C9-E906BDFA53CC}">
      <dgm:prSet/>
      <dgm:spPr/>
      <dgm:t>
        <a:bodyPr/>
        <a:lstStyle/>
        <a:p>
          <a:endParaRPr lang="en-GB"/>
        </a:p>
      </dgm:t>
    </dgm:pt>
    <dgm:pt modelId="{3599B565-BEBE-4BBD-BE32-8AE24BB63DEE}" type="parTrans" cxnId="{5D24EF9B-99CA-4453-B3C9-E906BDFA53CC}">
      <dgm:prSet/>
      <dgm:spPr/>
      <dgm:t>
        <a:bodyPr/>
        <a:lstStyle/>
        <a:p>
          <a:endParaRPr lang="en-GB"/>
        </a:p>
      </dgm:t>
    </dgm:pt>
    <dgm:pt modelId="{908BE9B7-08C9-4703-B94E-9112310F3CFF}" type="pres">
      <dgm:prSet presAssocID="{44550C12-553F-42B5-A84C-D87383713E0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B38E39E-4AA0-4D36-A729-6537E3784772}" type="pres">
      <dgm:prSet presAssocID="{E6F44710-0CCB-4C03-8142-2623FB04A72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686134C-AA1F-4BA8-8DD0-ED0C630B6E23}" type="pres">
      <dgm:prSet presAssocID="{6D8B71C8-89C1-4CB3-9B65-81EDC782D52F}" presName="sibTrans" presStyleCnt="0"/>
      <dgm:spPr/>
    </dgm:pt>
    <dgm:pt modelId="{F75E567C-3F55-4631-A6BD-5DBC847A2C12}" type="pres">
      <dgm:prSet presAssocID="{BC619E33-9FDA-477D-ACF4-2361A2186F9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77325B5-6E54-4DF0-9111-40CA433B74AA}" type="pres">
      <dgm:prSet presAssocID="{166366C8-436A-4BE9-8C22-019092A1F870}" presName="sibTrans" presStyleCnt="0"/>
      <dgm:spPr/>
    </dgm:pt>
    <dgm:pt modelId="{0BFDF3D9-E192-45A0-833C-290E4CCED973}" type="pres">
      <dgm:prSet presAssocID="{89A95031-A0A9-4358-B6B6-8287683C0A5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C763D97-9DED-4029-855E-DDABDCB966D6}" type="pres">
      <dgm:prSet presAssocID="{73B533D4-334A-424E-860A-1F4F908BC2FF}" presName="sibTrans" presStyleCnt="0"/>
      <dgm:spPr/>
    </dgm:pt>
    <dgm:pt modelId="{9592A7ED-81EC-4A36-BE7E-AF981FA3C66C}" type="pres">
      <dgm:prSet presAssocID="{ED1BE890-BB3C-491F-B806-F8E12FED520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E1A853F-75B2-4176-BA12-DEA1A11DA15F}" type="pres">
      <dgm:prSet presAssocID="{7DA37825-AAEE-4D40-8B7D-BA64BBA62FAA}" presName="sibTrans" presStyleCnt="0"/>
      <dgm:spPr/>
    </dgm:pt>
    <dgm:pt modelId="{70973CC9-3C29-4F09-85BD-F21008A11C09}" type="pres">
      <dgm:prSet presAssocID="{8BAF5A03-8539-4606-8651-95943019E0D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10AC128-6451-4FF6-852A-3BE2D2058181}" type="presOf" srcId="{44550C12-553F-42B5-A84C-D87383713E05}" destId="{908BE9B7-08C9-4703-B94E-9112310F3CFF}" srcOrd="0" destOrd="0" presId="urn:microsoft.com/office/officeart/2005/8/layout/default"/>
    <dgm:cxn modelId="{64F67F74-1C35-40BC-AD8A-D31D59D9D8D9}" type="presOf" srcId="{ED1BE890-BB3C-491F-B806-F8E12FED520D}" destId="{9592A7ED-81EC-4A36-BE7E-AF981FA3C66C}" srcOrd="0" destOrd="0" presId="urn:microsoft.com/office/officeart/2005/8/layout/default"/>
    <dgm:cxn modelId="{820D493F-E4B3-473A-8F57-8653219B971B}" srcId="{44550C12-553F-42B5-A84C-D87383713E05}" destId="{8BAF5A03-8539-4606-8651-95943019E0DF}" srcOrd="4" destOrd="0" parTransId="{87D1B9F0-30D3-49FD-B7C4-FB464F951395}" sibTransId="{8284BAD3-0CCE-4CC6-8780-2619B8F7F7EC}"/>
    <dgm:cxn modelId="{2850A09E-7D80-41F9-B860-EEA3F570D356}" type="presOf" srcId="{E6F44710-0CCB-4C03-8142-2623FB04A72F}" destId="{DB38E39E-4AA0-4D36-A729-6537E3784772}" srcOrd="0" destOrd="0" presId="urn:microsoft.com/office/officeart/2005/8/layout/default"/>
    <dgm:cxn modelId="{66C535BD-7BED-4A9D-BB62-1AB9084EF0C7}" type="presOf" srcId="{89A95031-A0A9-4358-B6B6-8287683C0A5F}" destId="{0BFDF3D9-E192-45A0-833C-290E4CCED973}" srcOrd="0" destOrd="0" presId="urn:microsoft.com/office/officeart/2005/8/layout/default"/>
    <dgm:cxn modelId="{387CDA96-1A80-44C8-9759-43478095D6B0}" srcId="{44550C12-553F-42B5-A84C-D87383713E05}" destId="{E6F44710-0CCB-4C03-8142-2623FB04A72F}" srcOrd="0" destOrd="0" parTransId="{BBD0AE90-6087-4194-8438-19C49F40B755}" sibTransId="{6D8B71C8-89C1-4CB3-9B65-81EDC782D52F}"/>
    <dgm:cxn modelId="{5D24EF9B-99CA-4453-B3C9-E906BDFA53CC}" srcId="{44550C12-553F-42B5-A84C-D87383713E05}" destId="{ED1BE890-BB3C-491F-B806-F8E12FED520D}" srcOrd="3" destOrd="0" parTransId="{3599B565-BEBE-4BBD-BE32-8AE24BB63DEE}" sibTransId="{7DA37825-AAEE-4D40-8B7D-BA64BBA62FAA}"/>
    <dgm:cxn modelId="{6316A19A-B8F4-4080-AC03-EA4DF7546A0F}" type="presOf" srcId="{BC619E33-9FDA-477D-ACF4-2361A2186F91}" destId="{F75E567C-3F55-4631-A6BD-5DBC847A2C12}" srcOrd="0" destOrd="0" presId="urn:microsoft.com/office/officeart/2005/8/layout/default"/>
    <dgm:cxn modelId="{15DD3749-9278-473C-886F-EA3661D37438}" srcId="{44550C12-553F-42B5-A84C-D87383713E05}" destId="{BC619E33-9FDA-477D-ACF4-2361A2186F91}" srcOrd="1" destOrd="0" parTransId="{D25B23CF-9BF6-4FF9-8339-A82848532058}" sibTransId="{166366C8-436A-4BE9-8C22-019092A1F870}"/>
    <dgm:cxn modelId="{A6EA86E0-EE82-4AE8-83DD-14CDEFEBFFFC}" srcId="{44550C12-553F-42B5-A84C-D87383713E05}" destId="{89A95031-A0A9-4358-B6B6-8287683C0A5F}" srcOrd="2" destOrd="0" parTransId="{5EB0C727-DDF3-40E8-AB38-5886E0CAB55C}" sibTransId="{73B533D4-334A-424E-860A-1F4F908BC2FF}"/>
    <dgm:cxn modelId="{D8B6AE0D-A0D7-4965-921A-7D8CFE3183B5}" type="presOf" srcId="{8BAF5A03-8539-4606-8651-95943019E0DF}" destId="{70973CC9-3C29-4F09-85BD-F21008A11C09}" srcOrd="0" destOrd="0" presId="urn:microsoft.com/office/officeart/2005/8/layout/default"/>
    <dgm:cxn modelId="{A1D14984-0A96-4702-8823-D9C0C1A209B5}" type="presParOf" srcId="{908BE9B7-08C9-4703-B94E-9112310F3CFF}" destId="{DB38E39E-4AA0-4D36-A729-6537E3784772}" srcOrd="0" destOrd="0" presId="urn:microsoft.com/office/officeart/2005/8/layout/default"/>
    <dgm:cxn modelId="{CD306F76-C10B-48D5-B9A3-B84B9919EB73}" type="presParOf" srcId="{908BE9B7-08C9-4703-B94E-9112310F3CFF}" destId="{6686134C-AA1F-4BA8-8DD0-ED0C630B6E23}" srcOrd="1" destOrd="0" presId="urn:microsoft.com/office/officeart/2005/8/layout/default"/>
    <dgm:cxn modelId="{0048C76B-69C6-4338-A07A-2FC4056941AF}" type="presParOf" srcId="{908BE9B7-08C9-4703-B94E-9112310F3CFF}" destId="{F75E567C-3F55-4631-A6BD-5DBC847A2C12}" srcOrd="2" destOrd="0" presId="urn:microsoft.com/office/officeart/2005/8/layout/default"/>
    <dgm:cxn modelId="{F286FF50-6761-444C-BB42-0DDBD045E2BA}" type="presParOf" srcId="{908BE9B7-08C9-4703-B94E-9112310F3CFF}" destId="{B77325B5-6E54-4DF0-9111-40CA433B74AA}" srcOrd="3" destOrd="0" presId="urn:microsoft.com/office/officeart/2005/8/layout/default"/>
    <dgm:cxn modelId="{2D6F960B-0187-49D4-A5BA-05606377E9A1}" type="presParOf" srcId="{908BE9B7-08C9-4703-B94E-9112310F3CFF}" destId="{0BFDF3D9-E192-45A0-833C-290E4CCED973}" srcOrd="4" destOrd="0" presId="urn:microsoft.com/office/officeart/2005/8/layout/default"/>
    <dgm:cxn modelId="{2C4EB7F0-C9F2-4AB9-8C49-1D1F0A323498}" type="presParOf" srcId="{908BE9B7-08C9-4703-B94E-9112310F3CFF}" destId="{FC763D97-9DED-4029-855E-DDABDCB966D6}" srcOrd="5" destOrd="0" presId="urn:microsoft.com/office/officeart/2005/8/layout/default"/>
    <dgm:cxn modelId="{730576BD-0A1B-407F-AADD-B6D9B4001A66}" type="presParOf" srcId="{908BE9B7-08C9-4703-B94E-9112310F3CFF}" destId="{9592A7ED-81EC-4A36-BE7E-AF981FA3C66C}" srcOrd="6" destOrd="0" presId="urn:microsoft.com/office/officeart/2005/8/layout/default"/>
    <dgm:cxn modelId="{308710EB-2A05-467C-BC8D-1BDD31B82963}" type="presParOf" srcId="{908BE9B7-08C9-4703-B94E-9112310F3CFF}" destId="{4E1A853F-75B2-4176-BA12-DEA1A11DA15F}" srcOrd="7" destOrd="0" presId="urn:microsoft.com/office/officeart/2005/8/layout/default"/>
    <dgm:cxn modelId="{CD0C9DCD-6CFD-4F33-9FEE-FE734107540D}" type="presParOf" srcId="{908BE9B7-08C9-4703-B94E-9112310F3CFF}" destId="{70973CC9-3C29-4F09-85BD-F21008A11C0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A1823C3-B112-44A6-8D06-8D61D52825F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8CAE595A-05E0-4AD7-9328-760A33966BC8}">
      <dgm:prSet phldrT="[Text]" custT="1"/>
      <dgm:spPr/>
      <dgm:t>
        <a:bodyPr/>
        <a:lstStyle/>
        <a:p>
          <a:r>
            <a:rPr lang="en-US" altLang="en-US" sz="2000" b="1" dirty="0" smtClean="0"/>
            <a:t>Payments … </a:t>
          </a:r>
        </a:p>
        <a:p>
          <a:r>
            <a:rPr lang="en-US" altLang="en-US" sz="1900" dirty="0" smtClean="0"/>
            <a:t>enrolment, delegation of authentication, ‘pay-later’, real-time ‘payment guarantee</a:t>
          </a:r>
          <a:r>
            <a:rPr lang="en-US" altLang="en-US" sz="1900" dirty="0" smtClean="0">
              <a:solidFill>
                <a:srgbClr val="585858"/>
              </a:solidFill>
            </a:rPr>
            <a:t>’</a:t>
          </a:r>
          <a:endParaRPr lang="en-GB" sz="1900" dirty="0"/>
        </a:p>
      </dgm:t>
    </dgm:pt>
    <dgm:pt modelId="{ADD81CD6-9C40-4B5E-ADF7-F5DCC5589911}" type="parTrans" cxnId="{4BC68010-9799-49B3-8B5B-3DCCA4DDA2E9}">
      <dgm:prSet/>
      <dgm:spPr/>
      <dgm:t>
        <a:bodyPr/>
        <a:lstStyle/>
        <a:p>
          <a:endParaRPr lang="en-GB"/>
        </a:p>
      </dgm:t>
    </dgm:pt>
    <dgm:pt modelId="{7C560D99-0384-4AE9-84BD-3F0CE047896E}" type="sibTrans" cxnId="{4BC68010-9799-49B3-8B5B-3DCCA4DDA2E9}">
      <dgm:prSet/>
      <dgm:spPr/>
      <dgm:t>
        <a:bodyPr/>
        <a:lstStyle/>
        <a:p>
          <a:endParaRPr lang="en-GB"/>
        </a:p>
      </dgm:t>
    </dgm:pt>
    <dgm:pt modelId="{D31A17C0-BB14-4579-A7C3-7932601615D3}">
      <dgm:prSet custT="1"/>
      <dgm:spPr/>
      <dgm:t>
        <a:bodyPr/>
        <a:lstStyle/>
        <a:p>
          <a:r>
            <a:rPr lang="en-US" sz="2000" b="1" dirty="0" smtClean="0"/>
            <a:t>… and beyond</a:t>
          </a:r>
        </a:p>
        <a:p>
          <a:r>
            <a:rPr lang="en-US" sz="1900" dirty="0" smtClean="0"/>
            <a:t>access to other accounts, e-Identity</a:t>
          </a:r>
          <a:endParaRPr lang="en-GB" sz="1900" dirty="0"/>
        </a:p>
      </dgm:t>
    </dgm:pt>
    <dgm:pt modelId="{2BFD5D53-DC35-42BA-A718-199FE11539B6}" type="parTrans" cxnId="{4562E5D2-DCDD-45D8-8A9B-26A795D7C409}">
      <dgm:prSet/>
      <dgm:spPr/>
      <dgm:t>
        <a:bodyPr/>
        <a:lstStyle/>
        <a:p>
          <a:endParaRPr lang="en-GB"/>
        </a:p>
      </dgm:t>
    </dgm:pt>
    <dgm:pt modelId="{18B8EA2F-0311-44C4-9193-01EB1D3E7C2E}" type="sibTrans" cxnId="{4562E5D2-DCDD-45D8-8A9B-26A795D7C409}">
      <dgm:prSet/>
      <dgm:spPr/>
      <dgm:t>
        <a:bodyPr/>
        <a:lstStyle/>
        <a:p>
          <a:endParaRPr lang="en-GB"/>
        </a:p>
      </dgm:t>
    </dgm:pt>
    <dgm:pt modelId="{2B862047-1185-499A-A0F8-25AA1B52205B}" type="pres">
      <dgm:prSet presAssocID="{AA1823C3-B112-44A6-8D06-8D61D52825F8}" presName="CompostProcess" presStyleCnt="0">
        <dgm:presLayoutVars>
          <dgm:dir/>
          <dgm:resizeHandles val="exact"/>
        </dgm:presLayoutVars>
      </dgm:prSet>
      <dgm:spPr/>
    </dgm:pt>
    <dgm:pt modelId="{1C8CBBCA-B8F0-40D9-8FAF-9A4AA1914727}" type="pres">
      <dgm:prSet presAssocID="{AA1823C3-B112-44A6-8D06-8D61D52825F8}" presName="arrow" presStyleLbl="bgShp" presStyleIdx="0" presStyleCnt="1" custScaleX="106922" custLinFactNeighborX="8964"/>
      <dgm:spPr/>
    </dgm:pt>
    <dgm:pt modelId="{4C9CD977-5DF0-4134-977D-A364DD10201F}" type="pres">
      <dgm:prSet presAssocID="{AA1823C3-B112-44A6-8D06-8D61D52825F8}" presName="linearProcess" presStyleCnt="0"/>
      <dgm:spPr/>
    </dgm:pt>
    <dgm:pt modelId="{F05A01F3-58B0-486C-B411-6D72D9C87FE3}" type="pres">
      <dgm:prSet presAssocID="{8CAE595A-05E0-4AD7-9328-760A33966BC8}" presName="textNode" presStyleLbl="node1" presStyleIdx="0" presStyleCnt="2" custScaleX="162640" custScaleY="97441" custLinFactNeighborX="-1160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1F79D04-06AD-451F-A4FE-189C85A71558}" type="pres">
      <dgm:prSet presAssocID="{7C560D99-0384-4AE9-84BD-3F0CE047896E}" presName="sibTrans" presStyleCnt="0"/>
      <dgm:spPr/>
    </dgm:pt>
    <dgm:pt modelId="{81040012-6A51-4E98-A564-9477146E6F23}" type="pres">
      <dgm:prSet presAssocID="{D31A17C0-BB14-4579-A7C3-7932601615D3}" presName="textNode" presStyleLbl="node1" presStyleIdx="1" presStyleCnt="2" custScaleY="9744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9BC9211-9CFE-4433-96E8-28328671A042}" type="presOf" srcId="{8CAE595A-05E0-4AD7-9328-760A33966BC8}" destId="{F05A01F3-58B0-486C-B411-6D72D9C87FE3}" srcOrd="0" destOrd="0" presId="urn:microsoft.com/office/officeart/2005/8/layout/hProcess9"/>
    <dgm:cxn modelId="{575E5D30-D4FD-4A50-AE35-53B07F961C0E}" type="presOf" srcId="{AA1823C3-B112-44A6-8D06-8D61D52825F8}" destId="{2B862047-1185-499A-A0F8-25AA1B52205B}" srcOrd="0" destOrd="0" presId="urn:microsoft.com/office/officeart/2005/8/layout/hProcess9"/>
    <dgm:cxn modelId="{529EB110-A965-49A7-8A92-E9DB299E2EDE}" type="presOf" srcId="{D31A17C0-BB14-4579-A7C3-7932601615D3}" destId="{81040012-6A51-4E98-A564-9477146E6F23}" srcOrd="0" destOrd="0" presId="urn:microsoft.com/office/officeart/2005/8/layout/hProcess9"/>
    <dgm:cxn modelId="{4562E5D2-DCDD-45D8-8A9B-26A795D7C409}" srcId="{AA1823C3-B112-44A6-8D06-8D61D52825F8}" destId="{D31A17C0-BB14-4579-A7C3-7932601615D3}" srcOrd="1" destOrd="0" parTransId="{2BFD5D53-DC35-42BA-A718-199FE11539B6}" sibTransId="{18B8EA2F-0311-44C4-9193-01EB1D3E7C2E}"/>
    <dgm:cxn modelId="{4BC68010-9799-49B3-8B5B-3DCCA4DDA2E9}" srcId="{AA1823C3-B112-44A6-8D06-8D61D52825F8}" destId="{8CAE595A-05E0-4AD7-9328-760A33966BC8}" srcOrd="0" destOrd="0" parTransId="{ADD81CD6-9C40-4B5E-ADF7-F5DCC5589911}" sibTransId="{7C560D99-0384-4AE9-84BD-3F0CE047896E}"/>
    <dgm:cxn modelId="{43BA022C-04D9-42A8-8A84-9161D8F46649}" type="presParOf" srcId="{2B862047-1185-499A-A0F8-25AA1B52205B}" destId="{1C8CBBCA-B8F0-40D9-8FAF-9A4AA1914727}" srcOrd="0" destOrd="0" presId="urn:microsoft.com/office/officeart/2005/8/layout/hProcess9"/>
    <dgm:cxn modelId="{1435C38E-C780-4692-ADD9-654CED78CA68}" type="presParOf" srcId="{2B862047-1185-499A-A0F8-25AA1B52205B}" destId="{4C9CD977-5DF0-4134-977D-A364DD10201F}" srcOrd="1" destOrd="0" presId="urn:microsoft.com/office/officeart/2005/8/layout/hProcess9"/>
    <dgm:cxn modelId="{4D05803E-B279-4F83-89A9-0B9D9B809A11}" type="presParOf" srcId="{4C9CD977-5DF0-4134-977D-A364DD10201F}" destId="{F05A01F3-58B0-486C-B411-6D72D9C87FE3}" srcOrd="0" destOrd="0" presId="urn:microsoft.com/office/officeart/2005/8/layout/hProcess9"/>
    <dgm:cxn modelId="{31823DB0-2246-42CB-A9FC-27ADC6108283}" type="presParOf" srcId="{4C9CD977-5DF0-4134-977D-A364DD10201F}" destId="{21F79D04-06AD-451F-A4FE-189C85A71558}" srcOrd="1" destOrd="0" presId="urn:microsoft.com/office/officeart/2005/8/layout/hProcess9"/>
    <dgm:cxn modelId="{512F0CF2-DCFF-4562-AB4A-AAD10132C4EF}" type="presParOf" srcId="{4C9CD977-5DF0-4134-977D-A364DD10201F}" destId="{81040012-6A51-4E98-A564-9477146E6F23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7F761DC-39B1-42F8-B57D-5F52E60E25DD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4B37AB3-F9E8-4EB3-92C9-29ECE727DA30}">
      <dgm:prSet phldrT="[Text]"/>
      <dgm:spPr/>
      <dgm:t>
        <a:bodyPr/>
        <a:lstStyle/>
        <a:p>
          <a:r>
            <a:rPr lang="en-GB" dirty="0" smtClean="0"/>
            <a:t>European payments</a:t>
          </a:r>
          <a:endParaRPr lang="en-GB" dirty="0"/>
        </a:p>
      </dgm:t>
    </dgm:pt>
    <dgm:pt modelId="{EA0598E2-EED5-47C8-A970-84DF009E39E4}" type="parTrans" cxnId="{31D8F06B-2967-4021-812A-64F7C455C8A4}">
      <dgm:prSet/>
      <dgm:spPr/>
      <dgm:t>
        <a:bodyPr/>
        <a:lstStyle/>
        <a:p>
          <a:endParaRPr lang="en-GB"/>
        </a:p>
      </dgm:t>
    </dgm:pt>
    <dgm:pt modelId="{15C0114D-3F60-4A39-82DB-636FF19A1D50}" type="sibTrans" cxnId="{31D8F06B-2967-4021-812A-64F7C455C8A4}">
      <dgm:prSet/>
      <dgm:spPr/>
      <dgm:t>
        <a:bodyPr/>
        <a:lstStyle/>
        <a:p>
          <a:endParaRPr lang="en-GB"/>
        </a:p>
      </dgm:t>
    </dgm:pt>
    <dgm:pt modelId="{40F98454-B5C9-48CA-9D5D-A9B53A036A24}">
      <dgm:prSet phldrT="[Text]"/>
      <dgm:spPr/>
      <dgm:t>
        <a:bodyPr/>
        <a:lstStyle/>
        <a:p>
          <a:r>
            <a:rPr lang="en-US" dirty="0" smtClean="0"/>
            <a:t>Europe needs a pan-European solution for payments to merchants</a:t>
          </a:r>
          <a:endParaRPr lang="en-GB" dirty="0"/>
        </a:p>
      </dgm:t>
    </dgm:pt>
    <dgm:pt modelId="{78C2B3D3-DBDD-4EE3-8093-7612948370A6}" type="parTrans" cxnId="{66379FA3-6FC6-4FC5-8809-F4E7D7EBD2DB}">
      <dgm:prSet/>
      <dgm:spPr/>
      <dgm:t>
        <a:bodyPr/>
        <a:lstStyle/>
        <a:p>
          <a:endParaRPr lang="en-GB"/>
        </a:p>
      </dgm:t>
    </dgm:pt>
    <dgm:pt modelId="{2E0021C4-798A-41E3-A0C8-734FB581CA2A}" type="sibTrans" cxnId="{66379FA3-6FC6-4FC5-8809-F4E7D7EBD2DB}">
      <dgm:prSet/>
      <dgm:spPr/>
      <dgm:t>
        <a:bodyPr/>
        <a:lstStyle/>
        <a:p>
          <a:endParaRPr lang="en-GB"/>
        </a:p>
      </dgm:t>
    </dgm:pt>
    <dgm:pt modelId="{FFDF4A8C-FC26-4E28-8AD6-438196E9E700}">
      <dgm:prSet phldrT="[Text]"/>
      <dgm:spPr/>
      <dgm:t>
        <a:bodyPr/>
        <a:lstStyle/>
        <a:p>
          <a:r>
            <a:rPr lang="en-GB" dirty="0" smtClean="0"/>
            <a:t>PSD2 basis</a:t>
          </a:r>
          <a:endParaRPr lang="en-GB" dirty="0"/>
        </a:p>
      </dgm:t>
    </dgm:pt>
    <dgm:pt modelId="{E1883B3E-6EE6-4C9B-B999-C67FCDEB2681}" type="parTrans" cxnId="{1E50EA4F-6397-42FD-9C8A-7A7B3DD636C0}">
      <dgm:prSet/>
      <dgm:spPr/>
      <dgm:t>
        <a:bodyPr/>
        <a:lstStyle/>
        <a:p>
          <a:endParaRPr lang="en-GB"/>
        </a:p>
      </dgm:t>
    </dgm:pt>
    <dgm:pt modelId="{A8092EC1-77BC-45E3-A3B8-F2C466B5E95B}" type="sibTrans" cxnId="{1E50EA4F-6397-42FD-9C8A-7A7B3DD636C0}">
      <dgm:prSet/>
      <dgm:spPr/>
      <dgm:t>
        <a:bodyPr/>
        <a:lstStyle/>
        <a:p>
          <a:endParaRPr lang="en-GB"/>
        </a:p>
      </dgm:t>
    </dgm:pt>
    <dgm:pt modelId="{588C8FBF-1F8C-4FE6-ABCC-CBD3E511E620}">
      <dgm:prSet phldrT="[Text]" custT="1"/>
      <dgm:spPr/>
      <dgm:t>
        <a:bodyPr/>
        <a:lstStyle/>
        <a:p>
          <a:pPr marL="0" indent="0">
            <a:buFont typeface="Arial" panose="020B0604020202020204" pitchFamily="34" charset="0"/>
            <a:buNone/>
          </a:pPr>
          <a:r>
            <a:rPr lang="en-US" altLang="en-US" sz="1800" dirty="0" smtClean="0"/>
            <a:t> PSD2 is the initial step towards Open Banking in the EU</a:t>
          </a:r>
          <a:endParaRPr lang="en-GB" dirty="0"/>
        </a:p>
      </dgm:t>
    </dgm:pt>
    <dgm:pt modelId="{108346CD-77A5-4D1A-A8AC-BA662FC138E9}" type="parTrans" cxnId="{194C1D60-D498-4CF0-9FA6-ABEB64E75C87}">
      <dgm:prSet/>
      <dgm:spPr/>
      <dgm:t>
        <a:bodyPr/>
        <a:lstStyle/>
        <a:p>
          <a:endParaRPr lang="en-GB"/>
        </a:p>
      </dgm:t>
    </dgm:pt>
    <dgm:pt modelId="{40B841E0-0963-4B2E-BA3F-6431CE4589F9}" type="sibTrans" cxnId="{194C1D60-D498-4CF0-9FA6-ABEB64E75C87}">
      <dgm:prSet/>
      <dgm:spPr/>
      <dgm:t>
        <a:bodyPr/>
        <a:lstStyle/>
        <a:p>
          <a:endParaRPr lang="en-GB"/>
        </a:p>
      </dgm:t>
    </dgm:pt>
    <dgm:pt modelId="{550548C6-6196-44F7-A5FF-F99C39370016}">
      <dgm:prSet phldrT="[Text]"/>
      <dgm:spPr/>
      <dgm:t>
        <a:bodyPr/>
        <a:lstStyle/>
        <a:p>
          <a:r>
            <a:rPr lang="en-GB" dirty="0" smtClean="0"/>
            <a:t>Open Banking</a:t>
          </a:r>
          <a:endParaRPr lang="en-GB" dirty="0"/>
        </a:p>
      </dgm:t>
    </dgm:pt>
    <dgm:pt modelId="{C9CF4324-6F3C-4763-96D4-C60F6CED5DA0}" type="parTrans" cxnId="{FD7C5987-426D-4FEB-8BDA-2233AC7A763B}">
      <dgm:prSet/>
      <dgm:spPr/>
      <dgm:t>
        <a:bodyPr/>
        <a:lstStyle/>
        <a:p>
          <a:endParaRPr lang="en-GB"/>
        </a:p>
      </dgm:t>
    </dgm:pt>
    <dgm:pt modelId="{A6A7F2DC-FD8D-4F40-A2EB-5BB229BF9C58}" type="sibTrans" cxnId="{FD7C5987-426D-4FEB-8BDA-2233AC7A763B}">
      <dgm:prSet/>
      <dgm:spPr/>
      <dgm:t>
        <a:bodyPr/>
        <a:lstStyle/>
        <a:p>
          <a:endParaRPr lang="en-GB"/>
        </a:p>
      </dgm:t>
    </dgm:pt>
    <dgm:pt modelId="{B4C83608-097F-4E63-942F-C1A57B1408DA}">
      <dgm:prSet phldrT="[Text]"/>
      <dgm:spPr/>
      <dgm:t>
        <a:bodyPr/>
        <a:lstStyle/>
        <a:p>
          <a:r>
            <a:rPr lang="en-US" dirty="0" smtClean="0"/>
            <a:t>ERPB explored a SEPA API access scheme for payments, and beyond</a:t>
          </a:r>
          <a:endParaRPr lang="en-GB" dirty="0"/>
        </a:p>
      </dgm:t>
    </dgm:pt>
    <dgm:pt modelId="{F7065A6B-86A9-4B30-98DC-5C4F2C38946B}" type="parTrans" cxnId="{065C8878-63E3-4F9C-9F7D-AB789DEE4FE0}">
      <dgm:prSet/>
      <dgm:spPr/>
      <dgm:t>
        <a:bodyPr/>
        <a:lstStyle/>
        <a:p>
          <a:endParaRPr lang="en-GB"/>
        </a:p>
      </dgm:t>
    </dgm:pt>
    <dgm:pt modelId="{3A02E171-0782-44BB-8761-1EA22846C8AD}" type="sibTrans" cxnId="{065C8878-63E3-4F9C-9F7D-AB789DEE4FE0}">
      <dgm:prSet/>
      <dgm:spPr/>
      <dgm:t>
        <a:bodyPr/>
        <a:lstStyle/>
        <a:p>
          <a:endParaRPr lang="en-GB"/>
        </a:p>
      </dgm:t>
    </dgm:pt>
    <dgm:pt modelId="{B9A3B143-76B9-4655-BFBE-7E0573158326}">
      <dgm:prSet/>
      <dgm:spPr/>
      <dgm:t>
        <a:bodyPr/>
        <a:lstStyle/>
        <a:p>
          <a:r>
            <a:rPr lang="en-US" dirty="0" smtClean="0"/>
            <a:t>Third-party provider solutions could meet the </a:t>
          </a:r>
          <a:r>
            <a:rPr lang="en-US" dirty="0" err="1" smtClean="0"/>
            <a:t>Eurosystem’s</a:t>
          </a:r>
          <a:r>
            <a:rPr lang="en-US" dirty="0" smtClean="0"/>
            <a:t> objectives</a:t>
          </a:r>
          <a:endParaRPr lang="en-GB" dirty="0"/>
        </a:p>
      </dgm:t>
    </dgm:pt>
    <dgm:pt modelId="{23A7E2F0-170E-4B45-A2AC-5BB398B4932C}" type="parTrans" cxnId="{DF9F222C-4D56-498E-802D-8FD9C4B11DA1}">
      <dgm:prSet/>
      <dgm:spPr/>
      <dgm:t>
        <a:bodyPr/>
        <a:lstStyle/>
        <a:p>
          <a:endParaRPr lang="en-GB"/>
        </a:p>
      </dgm:t>
    </dgm:pt>
    <dgm:pt modelId="{2C032A84-C192-4AA6-A13E-72972200416D}" type="sibTrans" cxnId="{DF9F222C-4D56-498E-802D-8FD9C4B11DA1}">
      <dgm:prSet/>
      <dgm:spPr/>
      <dgm:t>
        <a:bodyPr/>
        <a:lstStyle/>
        <a:p>
          <a:endParaRPr lang="en-GB"/>
        </a:p>
      </dgm:t>
    </dgm:pt>
    <dgm:pt modelId="{98517AA6-4B5B-48C2-9ECB-A9AB4D2204F3}">
      <dgm:prSet/>
      <dgm:spPr/>
      <dgm:t>
        <a:bodyPr/>
        <a:lstStyle/>
        <a:p>
          <a:r>
            <a:rPr lang="en-US" dirty="0" smtClean="0"/>
            <a:t>Open Banking will be successful if stakeholders see mutual benefits</a:t>
          </a:r>
          <a:endParaRPr lang="en-GB" dirty="0"/>
        </a:p>
      </dgm:t>
    </dgm:pt>
    <dgm:pt modelId="{5FADC61C-485C-44C1-AF51-3A9894B70991}" type="parTrans" cxnId="{853DF583-6B67-47AB-8624-57919CA5242F}">
      <dgm:prSet/>
      <dgm:spPr/>
      <dgm:t>
        <a:bodyPr/>
        <a:lstStyle/>
        <a:p>
          <a:endParaRPr lang="en-GB"/>
        </a:p>
      </dgm:t>
    </dgm:pt>
    <dgm:pt modelId="{FD27B53C-8EC0-47EF-923D-904EC5B0DAD7}" type="sibTrans" cxnId="{853DF583-6B67-47AB-8624-57919CA5242F}">
      <dgm:prSet/>
      <dgm:spPr/>
      <dgm:t>
        <a:bodyPr/>
        <a:lstStyle/>
        <a:p>
          <a:endParaRPr lang="en-GB"/>
        </a:p>
      </dgm:t>
    </dgm:pt>
    <dgm:pt modelId="{1BC8F2A4-900D-4E36-9182-678D06F2FB02}" type="pres">
      <dgm:prSet presAssocID="{87F761DC-39B1-42F8-B57D-5F52E60E25D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0C0C594-EF8B-46A7-8DEC-93158DA18A59}" type="pres">
      <dgm:prSet presAssocID="{B4B37AB3-F9E8-4EB3-92C9-29ECE727DA30}" presName="composite" presStyleCnt="0"/>
      <dgm:spPr/>
    </dgm:pt>
    <dgm:pt modelId="{40E59FED-7C9C-420A-9AF0-F1EF1B142B4B}" type="pres">
      <dgm:prSet presAssocID="{B4B37AB3-F9E8-4EB3-92C9-29ECE727DA3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9729F9F-E624-4E90-81FE-83948E8AE407}" type="pres">
      <dgm:prSet presAssocID="{B4B37AB3-F9E8-4EB3-92C9-29ECE727DA30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B5679C5-BFE2-4E1D-AD63-2D287ED4BE07}" type="pres">
      <dgm:prSet presAssocID="{15C0114D-3F60-4A39-82DB-636FF19A1D50}" presName="sp" presStyleCnt="0"/>
      <dgm:spPr/>
    </dgm:pt>
    <dgm:pt modelId="{09B44295-AA70-4ADC-A5BD-61BEF54B2E78}" type="pres">
      <dgm:prSet presAssocID="{FFDF4A8C-FC26-4E28-8AD6-438196E9E700}" presName="composite" presStyleCnt="0"/>
      <dgm:spPr/>
    </dgm:pt>
    <dgm:pt modelId="{A048F428-18B8-4C38-9282-75E0C5F71C8E}" type="pres">
      <dgm:prSet presAssocID="{FFDF4A8C-FC26-4E28-8AD6-438196E9E70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6D582D5-FCA4-40A5-BBB7-D8B4518D35EC}" type="pres">
      <dgm:prSet presAssocID="{FFDF4A8C-FC26-4E28-8AD6-438196E9E700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B18E94E-8686-4D7E-A627-1ECBCB3F19E8}" type="pres">
      <dgm:prSet presAssocID="{A8092EC1-77BC-45E3-A3B8-F2C466B5E95B}" presName="sp" presStyleCnt="0"/>
      <dgm:spPr/>
    </dgm:pt>
    <dgm:pt modelId="{FC4E99DE-D422-4503-8EE3-251F36CD6DF3}" type="pres">
      <dgm:prSet presAssocID="{550548C6-6196-44F7-A5FF-F99C39370016}" presName="composite" presStyleCnt="0"/>
      <dgm:spPr/>
    </dgm:pt>
    <dgm:pt modelId="{E4BFE52E-F105-4A5B-BECA-6A2755B4D297}" type="pres">
      <dgm:prSet presAssocID="{550548C6-6196-44F7-A5FF-F99C3937001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D19F508-EC58-4384-8216-6053360FCC19}" type="pres">
      <dgm:prSet presAssocID="{550548C6-6196-44F7-A5FF-F99C3937001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D7C5987-426D-4FEB-8BDA-2233AC7A763B}" srcId="{87F761DC-39B1-42F8-B57D-5F52E60E25DD}" destId="{550548C6-6196-44F7-A5FF-F99C39370016}" srcOrd="2" destOrd="0" parTransId="{C9CF4324-6F3C-4763-96D4-C60F6CED5DA0}" sibTransId="{A6A7F2DC-FD8D-4F40-A2EB-5BB229BF9C58}"/>
    <dgm:cxn modelId="{66379FA3-6FC6-4FC5-8809-F4E7D7EBD2DB}" srcId="{B4B37AB3-F9E8-4EB3-92C9-29ECE727DA30}" destId="{40F98454-B5C9-48CA-9D5D-A9B53A036A24}" srcOrd="0" destOrd="0" parTransId="{78C2B3D3-DBDD-4EE3-8093-7612948370A6}" sibTransId="{2E0021C4-798A-41E3-A0C8-734FB581CA2A}"/>
    <dgm:cxn modelId="{194C1D60-D498-4CF0-9FA6-ABEB64E75C87}" srcId="{FFDF4A8C-FC26-4E28-8AD6-438196E9E700}" destId="{588C8FBF-1F8C-4FE6-ABCC-CBD3E511E620}" srcOrd="0" destOrd="0" parTransId="{108346CD-77A5-4D1A-A8AC-BA662FC138E9}" sibTransId="{40B841E0-0963-4B2E-BA3F-6431CE4589F9}"/>
    <dgm:cxn modelId="{72825FF9-7244-41DE-B20D-81A1B2CA3DE5}" type="presOf" srcId="{98517AA6-4B5B-48C2-9ECB-A9AB4D2204F3}" destId="{8D19F508-EC58-4384-8216-6053360FCC19}" srcOrd="0" destOrd="1" presId="urn:microsoft.com/office/officeart/2005/8/layout/chevron2"/>
    <dgm:cxn modelId="{065C8878-63E3-4F9C-9F7D-AB789DEE4FE0}" srcId="{550548C6-6196-44F7-A5FF-F99C39370016}" destId="{B4C83608-097F-4E63-942F-C1A57B1408DA}" srcOrd="0" destOrd="0" parTransId="{F7065A6B-86A9-4B30-98DC-5C4F2C38946B}" sibTransId="{3A02E171-0782-44BB-8761-1EA22846C8AD}"/>
    <dgm:cxn modelId="{4F66ED78-2D75-4A35-B3DF-00C58E1D527E}" type="presOf" srcId="{40F98454-B5C9-48CA-9D5D-A9B53A036A24}" destId="{29729F9F-E624-4E90-81FE-83948E8AE407}" srcOrd="0" destOrd="0" presId="urn:microsoft.com/office/officeart/2005/8/layout/chevron2"/>
    <dgm:cxn modelId="{41E79ABA-D966-4965-87B7-2182B45C294F}" type="presOf" srcId="{B4B37AB3-F9E8-4EB3-92C9-29ECE727DA30}" destId="{40E59FED-7C9C-420A-9AF0-F1EF1B142B4B}" srcOrd="0" destOrd="0" presId="urn:microsoft.com/office/officeart/2005/8/layout/chevron2"/>
    <dgm:cxn modelId="{1E50EA4F-6397-42FD-9C8A-7A7B3DD636C0}" srcId="{87F761DC-39B1-42F8-B57D-5F52E60E25DD}" destId="{FFDF4A8C-FC26-4E28-8AD6-438196E9E700}" srcOrd="1" destOrd="0" parTransId="{E1883B3E-6EE6-4C9B-B999-C67FCDEB2681}" sibTransId="{A8092EC1-77BC-45E3-A3B8-F2C466B5E95B}"/>
    <dgm:cxn modelId="{31D8F06B-2967-4021-812A-64F7C455C8A4}" srcId="{87F761DC-39B1-42F8-B57D-5F52E60E25DD}" destId="{B4B37AB3-F9E8-4EB3-92C9-29ECE727DA30}" srcOrd="0" destOrd="0" parTransId="{EA0598E2-EED5-47C8-A970-84DF009E39E4}" sibTransId="{15C0114D-3F60-4A39-82DB-636FF19A1D50}"/>
    <dgm:cxn modelId="{7B9B531A-9B13-473C-999A-AD23180AEF5B}" type="presOf" srcId="{B4C83608-097F-4E63-942F-C1A57B1408DA}" destId="{8D19F508-EC58-4384-8216-6053360FCC19}" srcOrd="0" destOrd="0" presId="urn:microsoft.com/office/officeart/2005/8/layout/chevron2"/>
    <dgm:cxn modelId="{1EA8B1EA-4777-44CE-B806-58940CFA544D}" type="presOf" srcId="{FFDF4A8C-FC26-4E28-8AD6-438196E9E700}" destId="{A048F428-18B8-4C38-9282-75E0C5F71C8E}" srcOrd="0" destOrd="0" presId="urn:microsoft.com/office/officeart/2005/8/layout/chevron2"/>
    <dgm:cxn modelId="{A5F1B08A-6A99-4D4B-A58E-AE8E1AED42E5}" type="presOf" srcId="{588C8FBF-1F8C-4FE6-ABCC-CBD3E511E620}" destId="{16D582D5-FCA4-40A5-BBB7-D8B4518D35EC}" srcOrd="0" destOrd="0" presId="urn:microsoft.com/office/officeart/2005/8/layout/chevron2"/>
    <dgm:cxn modelId="{F2180297-0720-4466-BD64-1F73BABEA6B5}" type="presOf" srcId="{550548C6-6196-44F7-A5FF-F99C39370016}" destId="{E4BFE52E-F105-4A5B-BECA-6A2755B4D297}" srcOrd="0" destOrd="0" presId="urn:microsoft.com/office/officeart/2005/8/layout/chevron2"/>
    <dgm:cxn modelId="{314A2E7B-D198-45F0-976C-B2A3A025F5F2}" type="presOf" srcId="{87F761DC-39B1-42F8-B57D-5F52E60E25DD}" destId="{1BC8F2A4-900D-4E36-9182-678D06F2FB02}" srcOrd="0" destOrd="0" presId="urn:microsoft.com/office/officeart/2005/8/layout/chevron2"/>
    <dgm:cxn modelId="{0FB292C9-0F31-41DA-AECC-C6A55E697D79}" type="presOf" srcId="{B9A3B143-76B9-4655-BFBE-7E0573158326}" destId="{29729F9F-E624-4E90-81FE-83948E8AE407}" srcOrd="0" destOrd="1" presId="urn:microsoft.com/office/officeart/2005/8/layout/chevron2"/>
    <dgm:cxn modelId="{853DF583-6B67-47AB-8624-57919CA5242F}" srcId="{550548C6-6196-44F7-A5FF-F99C39370016}" destId="{98517AA6-4B5B-48C2-9ECB-A9AB4D2204F3}" srcOrd="1" destOrd="0" parTransId="{5FADC61C-485C-44C1-AF51-3A9894B70991}" sibTransId="{FD27B53C-8EC0-47EF-923D-904EC5B0DAD7}"/>
    <dgm:cxn modelId="{DF9F222C-4D56-498E-802D-8FD9C4B11DA1}" srcId="{B4B37AB3-F9E8-4EB3-92C9-29ECE727DA30}" destId="{B9A3B143-76B9-4655-BFBE-7E0573158326}" srcOrd="1" destOrd="0" parTransId="{23A7E2F0-170E-4B45-A2AC-5BB398B4932C}" sibTransId="{2C032A84-C192-4AA6-A13E-72972200416D}"/>
    <dgm:cxn modelId="{7DD8CBB8-6882-491C-AA52-D0D3682A1FA5}" type="presParOf" srcId="{1BC8F2A4-900D-4E36-9182-678D06F2FB02}" destId="{80C0C594-EF8B-46A7-8DEC-93158DA18A59}" srcOrd="0" destOrd="0" presId="urn:microsoft.com/office/officeart/2005/8/layout/chevron2"/>
    <dgm:cxn modelId="{CA5D4E92-441A-4A80-ACEE-8279494CA3AB}" type="presParOf" srcId="{80C0C594-EF8B-46A7-8DEC-93158DA18A59}" destId="{40E59FED-7C9C-420A-9AF0-F1EF1B142B4B}" srcOrd="0" destOrd="0" presId="urn:microsoft.com/office/officeart/2005/8/layout/chevron2"/>
    <dgm:cxn modelId="{0895307A-6B46-465C-BB40-4E31D92793D1}" type="presParOf" srcId="{80C0C594-EF8B-46A7-8DEC-93158DA18A59}" destId="{29729F9F-E624-4E90-81FE-83948E8AE407}" srcOrd="1" destOrd="0" presId="urn:microsoft.com/office/officeart/2005/8/layout/chevron2"/>
    <dgm:cxn modelId="{F03F3766-E4D5-4E1D-A724-EA3CA72C6957}" type="presParOf" srcId="{1BC8F2A4-900D-4E36-9182-678D06F2FB02}" destId="{7B5679C5-BFE2-4E1D-AD63-2D287ED4BE07}" srcOrd="1" destOrd="0" presId="urn:microsoft.com/office/officeart/2005/8/layout/chevron2"/>
    <dgm:cxn modelId="{6397884E-BD1C-4234-9538-EA6FD7629697}" type="presParOf" srcId="{1BC8F2A4-900D-4E36-9182-678D06F2FB02}" destId="{09B44295-AA70-4ADC-A5BD-61BEF54B2E78}" srcOrd="2" destOrd="0" presId="urn:microsoft.com/office/officeart/2005/8/layout/chevron2"/>
    <dgm:cxn modelId="{42258EEC-1E52-491D-A14C-E243662991F7}" type="presParOf" srcId="{09B44295-AA70-4ADC-A5BD-61BEF54B2E78}" destId="{A048F428-18B8-4C38-9282-75E0C5F71C8E}" srcOrd="0" destOrd="0" presId="urn:microsoft.com/office/officeart/2005/8/layout/chevron2"/>
    <dgm:cxn modelId="{EFE0FD85-8745-48AF-A5FB-0F9E1B4CB942}" type="presParOf" srcId="{09B44295-AA70-4ADC-A5BD-61BEF54B2E78}" destId="{16D582D5-FCA4-40A5-BBB7-D8B4518D35EC}" srcOrd="1" destOrd="0" presId="urn:microsoft.com/office/officeart/2005/8/layout/chevron2"/>
    <dgm:cxn modelId="{7D22B28D-71B9-4772-BB3E-01AB8E467EB0}" type="presParOf" srcId="{1BC8F2A4-900D-4E36-9182-678D06F2FB02}" destId="{FB18E94E-8686-4D7E-A627-1ECBCB3F19E8}" srcOrd="3" destOrd="0" presId="urn:microsoft.com/office/officeart/2005/8/layout/chevron2"/>
    <dgm:cxn modelId="{1C70B16B-2EA7-4915-9549-7AFC17593B08}" type="presParOf" srcId="{1BC8F2A4-900D-4E36-9182-678D06F2FB02}" destId="{FC4E99DE-D422-4503-8EE3-251F36CD6DF3}" srcOrd="4" destOrd="0" presId="urn:microsoft.com/office/officeart/2005/8/layout/chevron2"/>
    <dgm:cxn modelId="{E95E24CB-88EA-4B16-863F-2D5551931741}" type="presParOf" srcId="{FC4E99DE-D422-4503-8EE3-251F36CD6DF3}" destId="{E4BFE52E-F105-4A5B-BECA-6A2755B4D297}" srcOrd="0" destOrd="0" presId="urn:microsoft.com/office/officeart/2005/8/layout/chevron2"/>
    <dgm:cxn modelId="{74729D37-D04E-4E79-9DB9-25CBB0C0F703}" type="presParOf" srcId="{FC4E99DE-D422-4503-8EE3-251F36CD6DF3}" destId="{8D19F508-EC58-4384-8216-6053360FCC1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D6A178-7D2D-4F0B-88AB-0369EA97EC0A}">
      <dsp:nvSpPr>
        <dsp:cNvPr id="0" name=""/>
        <dsp:cNvSpPr/>
      </dsp:nvSpPr>
      <dsp:spPr>
        <a:xfrm>
          <a:off x="1245085" y="-30361"/>
          <a:ext cx="3594363" cy="3594363"/>
        </a:xfrm>
        <a:prstGeom prst="circularArrow">
          <a:avLst>
            <a:gd name="adj1" fmla="val 5544"/>
            <a:gd name="adj2" fmla="val 330680"/>
            <a:gd name="adj3" fmla="val 13814766"/>
            <a:gd name="adj4" fmla="val 17362371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B06F6C-F7A9-41D8-8023-C32745DD69B8}">
      <dsp:nvSpPr>
        <dsp:cNvPr id="0" name=""/>
        <dsp:cNvSpPr/>
      </dsp:nvSpPr>
      <dsp:spPr>
        <a:xfrm>
          <a:off x="2214853" y="1252"/>
          <a:ext cx="1654826" cy="8274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Pan-European reach and customer experience</a:t>
          </a:r>
          <a:endParaRPr lang="en-GB" sz="1400" b="1" kern="1200" dirty="0"/>
        </a:p>
      </dsp:txBody>
      <dsp:txXfrm>
        <a:off x="2255244" y="41643"/>
        <a:ext cx="1574044" cy="746631"/>
      </dsp:txXfrm>
    </dsp:sp>
    <dsp:sp modelId="{A3918283-1537-418D-A0A7-0A7285BD082C}">
      <dsp:nvSpPr>
        <dsp:cNvPr id="0" name=""/>
        <dsp:cNvSpPr/>
      </dsp:nvSpPr>
      <dsp:spPr>
        <a:xfrm>
          <a:off x="3672611" y="1060375"/>
          <a:ext cx="1654826" cy="8274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/>
            <a:t>Convenient and cost-efficient</a:t>
          </a:r>
          <a:endParaRPr lang="en-GB" sz="1400" b="1" kern="1200" dirty="0"/>
        </a:p>
      </dsp:txBody>
      <dsp:txXfrm>
        <a:off x="3713002" y="1100766"/>
        <a:ext cx="1574044" cy="746631"/>
      </dsp:txXfrm>
    </dsp:sp>
    <dsp:sp modelId="{8A5AA103-DB19-4798-BF0C-3272316E9A0D}">
      <dsp:nvSpPr>
        <dsp:cNvPr id="0" name=""/>
        <dsp:cNvSpPr/>
      </dsp:nvSpPr>
      <dsp:spPr>
        <a:xfrm>
          <a:off x="3115797" y="2774073"/>
          <a:ext cx="1654826" cy="8274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/>
            <a:t>Safe and efficient</a:t>
          </a:r>
          <a:endParaRPr lang="en-GB" sz="1400" b="1" kern="1200" dirty="0"/>
        </a:p>
      </dsp:txBody>
      <dsp:txXfrm>
        <a:off x="3156188" y="2814464"/>
        <a:ext cx="1574044" cy="746631"/>
      </dsp:txXfrm>
    </dsp:sp>
    <dsp:sp modelId="{34558CE5-B615-46B8-A19F-79171F1008D0}">
      <dsp:nvSpPr>
        <dsp:cNvPr id="0" name=""/>
        <dsp:cNvSpPr/>
      </dsp:nvSpPr>
      <dsp:spPr>
        <a:xfrm>
          <a:off x="1313909" y="2774073"/>
          <a:ext cx="1654826" cy="8274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/>
            <a:t>European brand and governance</a:t>
          </a:r>
          <a:endParaRPr lang="en-GB" sz="1400" b="1" kern="1200" dirty="0"/>
        </a:p>
      </dsp:txBody>
      <dsp:txXfrm>
        <a:off x="1354300" y="2814464"/>
        <a:ext cx="1574044" cy="746631"/>
      </dsp:txXfrm>
    </dsp:sp>
    <dsp:sp modelId="{166A85F7-805B-4976-90B5-93E2123572D3}">
      <dsp:nvSpPr>
        <dsp:cNvPr id="0" name=""/>
        <dsp:cNvSpPr/>
      </dsp:nvSpPr>
      <dsp:spPr>
        <a:xfrm>
          <a:off x="757095" y="1060375"/>
          <a:ext cx="1654826" cy="8274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Global acceptance in the longer term </a:t>
          </a:r>
          <a:endParaRPr lang="en-GB" sz="1400" b="1" kern="1200" dirty="0"/>
        </a:p>
      </dsp:txBody>
      <dsp:txXfrm>
        <a:off x="797486" y="1100766"/>
        <a:ext cx="1574044" cy="7466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A0FF6D-05AA-41CA-B948-CC1D5C91B80B}">
      <dsp:nvSpPr>
        <dsp:cNvPr id="0" name=""/>
        <dsp:cNvSpPr/>
      </dsp:nvSpPr>
      <dsp:spPr>
        <a:xfrm>
          <a:off x="2883307" y="409"/>
          <a:ext cx="5529209" cy="159542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kern="1200" dirty="0" smtClean="0"/>
            <a:t>Based on pan-European credit transfers</a:t>
          </a:r>
          <a:endParaRPr lang="en-GB" sz="3200" kern="1200" dirty="0"/>
        </a:p>
      </dsp:txBody>
      <dsp:txXfrm>
        <a:off x="2883307" y="199837"/>
        <a:ext cx="4930925" cy="1196569"/>
      </dsp:txXfrm>
    </dsp:sp>
    <dsp:sp modelId="{1AFF0756-CBEE-44B9-B5C4-9942F63ED43F}">
      <dsp:nvSpPr>
        <dsp:cNvPr id="0" name=""/>
        <dsp:cNvSpPr/>
      </dsp:nvSpPr>
      <dsp:spPr>
        <a:xfrm>
          <a:off x="2820" y="409"/>
          <a:ext cx="2880487" cy="1595425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/>
            <a:t>Alternative to cards</a:t>
          </a:r>
          <a:endParaRPr lang="en-GB" sz="3200" kern="1200" dirty="0"/>
        </a:p>
      </dsp:txBody>
      <dsp:txXfrm>
        <a:off x="80702" y="78291"/>
        <a:ext cx="2724723" cy="1439661"/>
      </dsp:txXfrm>
    </dsp:sp>
    <dsp:sp modelId="{1FFD4D37-BFB5-434B-A422-A29F9909F6E5}">
      <dsp:nvSpPr>
        <dsp:cNvPr id="0" name=""/>
        <dsp:cNvSpPr/>
      </dsp:nvSpPr>
      <dsp:spPr>
        <a:xfrm>
          <a:off x="2883307" y="1755377"/>
          <a:ext cx="5529209" cy="159542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kern="1200" dirty="0" smtClean="0"/>
            <a:t>Expanding to physical point-of-sale</a:t>
          </a:r>
          <a:endParaRPr lang="en-GB" sz="3200" kern="1200" dirty="0"/>
        </a:p>
      </dsp:txBody>
      <dsp:txXfrm>
        <a:off x="2883307" y="1954805"/>
        <a:ext cx="4930925" cy="1196569"/>
      </dsp:txXfrm>
    </dsp:sp>
    <dsp:sp modelId="{64919EB1-2CFF-4D47-8EE0-41B1A0B79763}">
      <dsp:nvSpPr>
        <dsp:cNvPr id="0" name=""/>
        <dsp:cNvSpPr/>
      </dsp:nvSpPr>
      <dsp:spPr>
        <a:xfrm>
          <a:off x="2820" y="1755377"/>
          <a:ext cx="2880487" cy="1595425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/>
            <a:t>Established presence in e-commerce</a:t>
          </a:r>
          <a:endParaRPr lang="en-GB" sz="3200" kern="1200" dirty="0"/>
        </a:p>
      </dsp:txBody>
      <dsp:txXfrm>
        <a:off x="80702" y="1833259"/>
        <a:ext cx="2724723" cy="14396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C98F01-7F4E-4404-B2BF-A474BF9CCD6A}">
      <dsp:nvSpPr>
        <dsp:cNvPr id="0" name=""/>
        <dsp:cNvSpPr/>
      </dsp:nvSpPr>
      <dsp:spPr>
        <a:xfrm>
          <a:off x="6250435" y="2150551"/>
          <a:ext cx="250920" cy="6102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0285"/>
              </a:lnTo>
              <a:lnTo>
                <a:pt x="250920" y="61028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FDEF5E-4D14-46C9-9285-89B86A3741C3}">
      <dsp:nvSpPr>
        <dsp:cNvPr id="0" name=""/>
        <dsp:cNvSpPr/>
      </dsp:nvSpPr>
      <dsp:spPr>
        <a:xfrm>
          <a:off x="6173662" y="1065320"/>
          <a:ext cx="745893" cy="1345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279"/>
              </a:lnTo>
              <a:lnTo>
                <a:pt x="745893" y="67279"/>
              </a:lnTo>
              <a:lnTo>
                <a:pt x="745893" y="13455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901F0D-3215-44EF-9DD1-D6CABB09A1C2}">
      <dsp:nvSpPr>
        <dsp:cNvPr id="0" name=""/>
        <dsp:cNvSpPr/>
      </dsp:nvSpPr>
      <dsp:spPr>
        <a:xfrm>
          <a:off x="5269982" y="1065320"/>
          <a:ext cx="903679" cy="134558"/>
        </a:xfrm>
        <a:custGeom>
          <a:avLst/>
          <a:gdLst/>
          <a:ahLst/>
          <a:cxnLst/>
          <a:rect l="0" t="0" r="0" b="0"/>
          <a:pathLst>
            <a:path>
              <a:moveTo>
                <a:pt x="903679" y="0"/>
              </a:moveTo>
              <a:lnTo>
                <a:pt x="903679" y="67279"/>
              </a:lnTo>
              <a:lnTo>
                <a:pt x="0" y="67279"/>
              </a:lnTo>
              <a:lnTo>
                <a:pt x="0" y="13455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8ABF7F-E0CA-4101-A3F5-A9EA321197CA}">
      <dsp:nvSpPr>
        <dsp:cNvPr id="0" name=""/>
        <dsp:cNvSpPr/>
      </dsp:nvSpPr>
      <dsp:spPr>
        <a:xfrm>
          <a:off x="2229308" y="1065320"/>
          <a:ext cx="1491786" cy="1345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279"/>
              </a:lnTo>
              <a:lnTo>
                <a:pt x="1491786" y="67279"/>
              </a:lnTo>
              <a:lnTo>
                <a:pt x="1491786" y="13455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00D35-9C0B-49B9-9DAB-439FA73AAD1C}">
      <dsp:nvSpPr>
        <dsp:cNvPr id="0" name=""/>
        <dsp:cNvSpPr/>
      </dsp:nvSpPr>
      <dsp:spPr>
        <a:xfrm>
          <a:off x="2126487" y="1065320"/>
          <a:ext cx="91440" cy="134558"/>
        </a:xfrm>
        <a:custGeom>
          <a:avLst/>
          <a:gdLst/>
          <a:ahLst/>
          <a:cxnLst/>
          <a:rect l="0" t="0" r="0" b="0"/>
          <a:pathLst>
            <a:path>
              <a:moveTo>
                <a:pt x="102820" y="0"/>
              </a:moveTo>
              <a:lnTo>
                <a:pt x="102820" y="67279"/>
              </a:lnTo>
              <a:lnTo>
                <a:pt x="45720" y="67279"/>
              </a:lnTo>
              <a:lnTo>
                <a:pt x="45720" y="13455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21BBDF-2B53-43A3-8045-96EEA85CB146}">
      <dsp:nvSpPr>
        <dsp:cNvPr id="0" name=""/>
        <dsp:cNvSpPr/>
      </dsp:nvSpPr>
      <dsp:spPr>
        <a:xfrm>
          <a:off x="680420" y="1065320"/>
          <a:ext cx="1548887" cy="134558"/>
        </a:xfrm>
        <a:custGeom>
          <a:avLst/>
          <a:gdLst/>
          <a:ahLst/>
          <a:cxnLst/>
          <a:rect l="0" t="0" r="0" b="0"/>
          <a:pathLst>
            <a:path>
              <a:moveTo>
                <a:pt x="1548887" y="0"/>
              </a:moveTo>
              <a:lnTo>
                <a:pt x="1548887" y="67279"/>
              </a:lnTo>
              <a:lnTo>
                <a:pt x="0" y="67279"/>
              </a:lnTo>
              <a:lnTo>
                <a:pt x="0" y="13455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DE9E01-7495-4DB6-8DF0-EB2DF039DDEA}">
      <dsp:nvSpPr>
        <dsp:cNvPr id="0" name=""/>
        <dsp:cNvSpPr/>
      </dsp:nvSpPr>
      <dsp:spPr>
        <a:xfrm>
          <a:off x="1550693" y="114647"/>
          <a:ext cx="1357228" cy="9506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Becoming truly pan-European</a:t>
          </a:r>
          <a:endParaRPr lang="en-GB" sz="2000" kern="1200" dirty="0"/>
        </a:p>
      </dsp:txBody>
      <dsp:txXfrm>
        <a:off x="1550693" y="114647"/>
        <a:ext cx="1357228" cy="950672"/>
      </dsp:txXfrm>
    </dsp:sp>
    <dsp:sp modelId="{21B91D77-86A1-4692-AD6F-8A8B8DDDB67B}">
      <dsp:nvSpPr>
        <dsp:cNvPr id="0" name=""/>
        <dsp:cNvSpPr/>
      </dsp:nvSpPr>
      <dsp:spPr>
        <a:xfrm>
          <a:off x="1805" y="1199878"/>
          <a:ext cx="1357228" cy="95067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Reach</a:t>
          </a:r>
          <a:endParaRPr lang="en-GB" sz="2000" kern="1200" dirty="0"/>
        </a:p>
      </dsp:txBody>
      <dsp:txXfrm>
        <a:off x="1805" y="1199878"/>
        <a:ext cx="1357228" cy="950672"/>
      </dsp:txXfrm>
    </dsp:sp>
    <dsp:sp modelId="{AF3435B9-E8D3-409B-BC3B-BC188DCCC4F7}">
      <dsp:nvSpPr>
        <dsp:cNvPr id="0" name=""/>
        <dsp:cNvSpPr/>
      </dsp:nvSpPr>
      <dsp:spPr>
        <a:xfrm>
          <a:off x="1493592" y="1199878"/>
          <a:ext cx="1357228" cy="95067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Branding</a:t>
          </a:r>
          <a:endParaRPr lang="en-GB" sz="2000" kern="1200" dirty="0"/>
        </a:p>
      </dsp:txBody>
      <dsp:txXfrm>
        <a:off x="1493592" y="1199878"/>
        <a:ext cx="1357228" cy="950672"/>
      </dsp:txXfrm>
    </dsp:sp>
    <dsp:sp modelId="{4734E1A5-AB21-4CB3-B5AF-1DA51ED3BD5D}">
      <dsp:nvSpPr>
        <dsp:cNvPr id="0" name=""/>
        <dsp:cNvSpPr/>
      </dsp:nvSpPr>
      <dsp:spPr>
        <a:xfrm>
          <a:off x="2985379" y="1199878"/>
          <a:ext cx="1471430" cy="95067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Governance</a:t>
          </a:r>
          <a:endParaRPr lang="en-GB" sz="2000" kern="1200" dirty="0"/>
        </a:p>
      </dsp:txBody>
      <dsp:txXfrm>
        <a:off x="2985379" y="1199878"/>
        <a:ext cx="1471430" cy="950672"/>
      </dsp:txXfrm>
    </dsp:sp>
    <dsp:sp modelId="{27439195-1EAC-44BD-9AAC-CFFBFA7DEE57}">
      <dsp:nvSpPr>
        <dsp:cNvPr id="0" name=""/>
        <dsp:cNvSpPr/>
      </dsp:nvSpPr>
      <dsp:spPr>
        <a:xfrm>
          <a:off x="5425580" y="114647"/>
          <a:ext cx="1496163" cy="9506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Dependency on banks</a:t>
          </a:r>
          <a:endParaRPr lang="en-GB" sz="2000" kern="1200" dirty="0"/>
        </a:p>
      </dsp:txBody>
      <dsp:txXfrm>
        <a:off x="5425580" y="114647"/>
        <a:ext cx="1496163" cy="950672"/>
      </dsp:txXfrm>
    </dsp:sp>
    <dsp:sp modelId="{F6AC4486-186E-4ED7-86BE-FF93FB158E34}">
      <dsp:nvSpPr>
        <dsp:cNvPr id="0" name=""/>
        <dsp:cNvSpPr/>
      </dsp:nvSpPr>
      <dsp:spPr>
        <a:xfrm>
          <a:off x="4591368" y="1199878"/>
          <a:ext cx="1357228" cy="95067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Interfaces</a:t>
          </a:r>
          <a:endParaRPr lang="en-GB" sz="2000" kern="1200" dirty="0"/>
        </a:p>
      </dsp:txBody>
      <dsp:txXfrm>
        <a:off x="4591368" y="1199878"/>
        <a:ext cx="1357228" cy="950672"/>
      </dsp:txXfrm>
    </dsp:sp>
    <dsp:sp modelId="{95CC649D-01C0-45EF-8C24-87511B024B71}">
      <dsp:nvSpPr>
        <dsp:cNvPr id="0" name=""/>
        <dsp:cNvSpPr/>
      </dsp:nvSpPr>
      <dsp:spPr>
        <a:xfrm>
          <a:off x="6083155" y="1199878"/>
          <a:ext cx="1672800" cy="95067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Strong customer authentication</a:t>
          </a:r>
          <a:endParaRPr lang="en-GB" sz="2000" kern="1200" dirty="0"/>
        </a:p>
      </dsp:txBody>
      <dsp:txXfrm>
        <a:off x="6083155" y="1199878"/>
        <a:ext cx="1672800" cy="950672"/>
      </dsp:txXfrm>
    </dsp:sp>
    <dsp:sp modelId="{C6AE5217-72FA-46F0-8D37-6144A685C69A}">
      <dsp:nvSpPr>
        <dsp:cNvPr id="0" name=""/>
        <dsp:cNvSpPr/>
      </dsp:nvSpPr>
      <dsp:spPr>
        <a:xfrm>
          <a:off x="6501355" y="2285109"/>
          <a:ext cx="1630440" cy="95145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Potential for </a:t>
          </a:r>
          <a:r>
            <a:rPr lang="en-GB" sz="2000" kern="1200" dirty="0" err="1" smtClean="0"/>
            <a:t>eID</a:t>
          </a:r>
          <a:r>
            <a:rPr lang="en-GB" sz="2000" kern="1200" dirty="0" smtClean="0"/>
            <a:t>/ eSignatures</a:t>
          </a:r>
          <a:endParaRPr lang="en-GB" sz="2000" kern="1200" dirty="0"/>
        </a:p>
      </dsp:txBody>
      <dsp:txXfrm>
        <a:off x="6501355" y="2285109"/>
        <a:ext cx="1630440" cy="951454"/>
      </dsp:txXfrm>
    </dsp:sp>
    <dsp:sp modelId="{C7E9575A-17EC-40E1-8387-368D0892C4D3}">
      <dsp:nvSpPr>
        <dsp:cNvPr id="0" name=""/>
        <dsp:cNvSpPr/>
      </dsp:nvSpPr>
      <dsp:spPr>
        <a:xfrm>
          <a:off x="7056302" y="114647"/>
          <a:ext cx="1357228" cy="9506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Achieving global acceptance</a:t>
          </a:r>
          <a:endParaRPr lang="en-GB" sz="2000" kern="1200" dirty="0"/>
        </a:p>
      </dsp:txBody>
      <dsp:txXfrm>
        <a:off x="7056302" y="114647"/>
        <a:ext cx="1357228" cy="9506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D1DF5B-6E17-4497-BEB9-6E8B0F5F9129}">
      <dsp:nvSpPr>
        <dsp:cNvPr id="0" name=""/>
        <dsp:cNvSpPr/>
      </dsp:nvSpPr>
      <dsp:spPr>
        <a:xfrm>
          <a:off x="2954" y="226572"/>
          <a:ext cx="1868715" cy="105902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Post migration issues related to SEPA Credit Transfer and Direct Debits</a:t>
          </a:r>
          <a:endParaRPr lang="en-GB" sz="1600" b="1" kern="1200" dirty="0" smtClean="0"/>
        </a:p>
      </dsp:txBody>
      <dsp:txXfrm>
        <a:off x="2954" y="226572"/>
        <a:ext cx="1868715" cy="1059022"/>
      </dsp:txXfrm>
    </dsp:sp>
    <dsp:sp modelId="{7CE271C9-5DC5-4554-9395-754286FCEA5E}">
      <dsp:nvSpPr>
        <dsp:cNvPr id="0" name=""/>
        <dsp:cNvSpPr/>
      </dsp:nvSpPr>
      <dsp:spPr>
        <a:xfrm>
          <a:off x="2048173" y="226572"/>
          <a:ext cx="1765037" cy="1059022"/>
        </a:xfrm>
        <a:prstGeom prst="rect">
          <a:avLst/>
        </a:prstGeom>
        <a:gradFill rotWithShape="0">
          <a:gsLst>
            <a:gs pos="0">
              <a:schemeClr val="accent2">
                <a:hueOff val="2235855"/>
                <a:satOff val="-7261"/>
                <a:lumOff val="2876"/>
                <a:alphaOff val="0"/>
                <a:tint val="50000"/>
                <a:satMod val="300000"/>
              </a:schemeClr>
            </a:gs>
            <a:gs pos="35000">
              <a:schemeClr val="accent2">
                <a:hueOff val="2235855"/>
                <a:satOff val="-7261"/>
                <a:lumOff val="2876"/>
                <a:alphaOff val="0"/>
                <a:tint val="37000"/>
                <a:satMod val="300000"/>
              </a:schemeClr>
            </a:gs>
            <a:gs pos="100000">
              <a:schemeClr val="accent2">
                <a:hueOff val="2235855"/>
                <a:satOff val="-7261"/>
                <a:lumOff val="287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/>
            <a:t>Pan-European </a:t>
          </a:r>
          <a:br>
            <a:rPr lang="en-GB" sz="1600" b="1" kern="1200" dirty="0" smtClean="0"/>
          </a:br>
          <a:r>
            <a:rPr lang="en-GB" sz="1600" b="1" kern="1200" dirty="0" smtClean="0"/>
            <a:t>e-mandates</a:t>
          </a:r>
        </a:p>
      </dsp:txBody>
      <dsp:txXfrm>
        <a:off x="2048173" y="226572"/>
        <a:ext cx="1765037" cy="1059022"/>
      </dsp:txXfrm>
    </dsp:sp>
    <dsp:sp modelId="{454A00C7-7C3A-4DED-96E0-63E758EC135C}">
      <dsp:nvSpPr>
        <dsp:cNvPr id="0" name=""/>
        <dsp:cNvSpPr/>
      </dsp:nvSpPr>
      <dsp:spPr>
        <a:xfrm>
          <a:off x="3989715" y="226572"/>
          <a:ext cx="1765037" cy="1059022"/>
        </a:xfrm>
        <a:prstGeom prst="rect">
          <a:avLst/>
        </a:prstGeom>
        <a:gradFill rotWithShape="0">
          <a:gsLst>
            <a:gs pos="0">
              <a:schemeClr val="accent2">
                <a:hueOff val="4471710"/>
                <a:satOff val="-14521"/>
                <a:lumOff val="5751"/>
                <a:alphaOff val="0"/>
                <a:tint val="50000"/>
                <a:satMod val="300000"/>
              </a:schemeClr>
            </a:gs>
            <a:gs pos="35000">
              <a:schemeClr val="accent2">
                <a:hueOff val="4471710"/>
                <a:satOff val="-14521"/>
                <a:lumOff val="5751"/>
                <a:alphaOff val="0"/>
                <a:tint val="37000"/>
                <a:satMod val="300000"/>
              </a:schemeClr>
            </a:gs>
            <a:gs pos="100000">
              <a:schemeClr val="accent2">
                <a:hueOff val="4471710"/>
                <a:satOff val="-14521"/>
                <a:lumOff val="575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Technical standards for card payments</a:t>
          </a:r>
          <a:endParaRPr lang="en-GB" sz="1600" b="1" kern="1200" dirty="0" smtClean="0"/>
        </a:p>
      </dsp:txBody>
      <dsp:txXfrm>
        <a:off x="3989715" y="226572"/>
        <a:ext cx="1765037" cy="1059022"/>
      </dsp:txXfrm>
    </dsp:sp>
    <dsp:sp modelId="{612A20C0-30DE-4948-8C38-C7DC08ECF1F5}">
      <dsp:nvSpPr>
        <dsp:cNvPr id="0" name=""/>
        <dsp:cNvSpPr/>
      </dsp:nvSpPr>
      <dsp:spPr>
        <a:xfrm>
          <a:off x="5931256" y="226572"/>
          <a:ext cx="1765037" cy="1059022"/>
        </a:xfrm>
        <a:prstGeom prst="rect">
          <a:avLst/>
        </a:prstGeom>
        <a:gradFill rotWithShape="0">
          <a:gsLst>
            <a:gs pos="0">
              <a:schemeClr val="accent2">
                <a:hueOff val="6707564"/>
                <a:satOff val="-21782"/>
                <a:lumOff val="8627"/>
                <a:alphaOff val="0"/>
                <a:tint val="50000"/>
                <a:satMod val="300000"/>
              </a:schemeClr>
            </a:gs>
            <a:gs pos="35000">
              <a:schemeClr val="accent2">
                <a:hueOff val="6707564"/>
                <a:satOff val="-21782"/>
                <a:lumOff val="8627"/>
                <a:alphaOff val="0"/>
                <a:tint val="37000"/>
                <a:satMod val="300000"/>
              </a:schemeClr>
            </a:gs>
            <a:gs pos="100000">
              <a:schemeClr val="accent2">
                <a:hueOff val="6707564"/>
                <a:satOff val="-21782"/>
                <a:lumOff val="862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Mobile and card-based contactless proximity payments</a:t>
          </a:r>
          <a:endParaRPr lang="en-GB" sz="1600" b="1" kern="1200" dirty="0" smtClean="0"/>
        </a:p>
      </dsp:txBody>
      <dsp:txXfrm>
        <a:off x="5931256" y="226572"/>
        <a:ext cx="1765037" cy="105902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38E39E-4AA0-4D36-A729-6537E3784772}">
      <dsp:nvSpPr>
        <dsp:cNvPr id="0" name=""/>
        <dsp:cNvSpPr/>
      </dsp:nvSpPr>
      <dsp:spPr>
        <a:xfrm>
          <a:off x="2814" y="414845"/>
          <a:ext cx="1523957" cy="9143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/>
            <a:t>Instant payments </a:t>
          </a:r>
          <a:endParaRPr lang="en-GB" sz="1600" b="1" kern="1200" dirty="0"/>
        </a:p>
      </dsp:txBody>
      <dsp:txXfrm>
        <a:off x="2814" y="414845"/>
        <a:ext cx="1523957" cy="914374"/>
      </dsp:txXfrm>
    </dsp:sp>
    <dsp:sp modelId="{F75E567C-3F55-4631-A6BD-5DBC847A2C12}">
      <dsp:nvSpPr>
        <dsp:cNvPr id="0" name=""/>
        <dsp:cNvSpPr/>
      </dsp:nvSpPr>
      <dsp:spPr>
        <a:xfrm>
          <a:off x="1679167" y="414845"/>
          <a:ext cx="1523957" cy="9143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/>
            <a:t>P2P mobile payments</a:t>
          </a:r>
          <a:endParaRPr lang="en-GB" sz="1600" b="1" kern="1200" dirty="0"/>
        </a:p>
      </dsp:txBody>
      <dsp:txXfrm>
        <a:off x="1679167" y="414845"/>
        <a:ext cx="1523957" cy="914374"/>
      </dsp:txXfrm>
    </dsp:sp>
    <dsp:sp modelId="{0BFDF3D9-E192-45A0-833C-290E4CCED973}">
      <dsp:nvSpPr>
        <dsp:cNvPr id="0" name=""/>
        <dsp:cNvSpPr/>
      </dsp:nvSpPr>
      <dsp:spPr>
        <a:xfrm>
          <a:off x="3355520" y="414845"/>
          <a:ext cx="1523957" cy="9143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E-invoice presentment and payment (EIPP)</a:t>
          </a:r>
          <a:endParaRPr lang="en-GB" sz="1600" b="1" kern="1200" dirty="0"/>
        </a:p>
      </dsp:txBody>
      <dsp:txXfrm>
        <a:off x="3355520" y="414845"/>
        <a:ext cx="1523957" cy="914374"/>
      </dsp:txXfrm>
    </dsp:sp>
    <dsp:sp modelId="{9592A7ED-81EC-4A36-BE7E-AF981FA3C66C}">
      <dsp:nvSpPr>
        <dsp:cNvPr id="0" name=""/>
        <dsp:cNvSpPr/>
      </dsp:nvSpPr>
      <dsp:spPr>
        <a:xfrm>
          <a:off x="5031873" y="414845"/>
          <a:ext cx="1523957" cy="914374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b="1" kern="1200" dirty="0" smtClean="0"/>
            <a:t>SEPA API access Scheme</a:t>
          </a:r>
          <a:endParaRPr lang="en-GB" sz="1700" b="1" kern="1200" dirty="0"/>
        </a:p>
      </dsp:txBody>
      <dsp:txXfrm>
        <a:off x="5031873" y="414845"/>
        <a:ext cx="1523957" cy="914374"/>
      </dsp:txXfrm>
    </dsp:sp>
    <dsp:sp modelId="{70973CC9-3C29-4F09-85BD-F21008A11C09}">
      <dsp:nvSpPr>
        <dsp:cNvPr id="0" name=""/>
        <dsp:cNvSpPr/>
      </dsp:nvSpPr>
      <dsp:spPr>
        <a:xfrm>
          <a:off x="6708226" y="414845"/>
          <a:ext cx="1523957" cy="9143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+mn-lt"/>
            </a:rPr>
            <a:t>Instant at point of interaction (POI) </a:t>
          </a:r>
          <a:endParaRPr lang="en-GB" sz="1600" b="1" kern="1200" dirty="0">
            <a:latin typeface="+mn-lt"/>
          </a:endParaRPr>
        </a:p>
      </dsp:txBody>
      <dsp:txXfrm>
        <a:off x="6708226" y="414845"/>
        <a:ext cx="1523957" cy="91437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8CBBCA-B8F0-40D9-8FAF-9A4AA1914727}">
      <dsp:nvSpPr>
        <dsp:cNvPr id="0" name=""/>
        <dsp:cNvSpPr/>
      </dsp:nvSpPr>
      <dsp:spPr>
        <a:xfrm>
          <a:off x="745160" y="0"/>
          <a:ext cx="7428775" cy="4064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5A01F3-58B0-486C-B411-6D72D9C87FE3}">
      <dsp:nvSpPr>
        <dsp:cNvPr id="0" name=""/>
        <dsp:cNvSpPr/>
      </dsp:nvSpPr>
      <dsp:spPr>
        <a:xfrm>
          <a:off x="0" y="1239999"/>
          <a:ext cx="4842881" cy="1584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000" b="1" kern="1200" dirty="0" smtClean="0"/>
            <a:t>Payments …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900" kern="1200" dirty="0" smtClean="0"/>
            <a:t>enrolment, delegation of authentication, ‘pay-later’, real-time ‘payment guarantee</a:t>
          </a:r>
          <a:r>
            <a:rPr lang="en-US" altLang="en-US" sz="1900" kern="1200" dirty="0" smtClean="0">
              <a:solidFill>
                <a:srgbClr val="585858"/>
              </a:solidFill>
            </a:rPr>
            <a:t>’</a:t>
          </a:r>
          <a:endParaRPr lang="en-GB" sz="1900" kern="1200" dirty="0"/>
        </a:p>
      </dsp:txBody>
      <dsp:txXfrm>
        <a:off x="77325" y="1317324"/>
        <a:ext cx="4688231" cy="1429350"/>
      </dsp:txXfrm>
    </dsp:sp>
    <dsp:sp modelId="{81040012-6A51-4E98-A564-9477146E6F23}">
      <dsp:nvSpPr>
        <dsp:cNvPr id="0" name=""/>
        <dsp:cNvSpPr/>
      </dsp:nvSpPr>
      <dsp:spPr>
        <a:xfrm>
          <a:off x="5192192" y="1239999"/>
          <a:ext cx="2977669" cy="1584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… and beyond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access to other accounts, e-Identity</a:t>
          </a:r>
          <a:endParaRPr lang="en-GB" sz="1900" kern="1200" dirty="0"/>
        </a:p>
      </dsp:txBody>
      <dsp:txXfrm>
        <a:off x="5269517" y="1317324"/>
        <a:ext cx="2823019" cy="14293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E59FED-7C9C-420A-9AF0-F1EF1B142B4B}">
      <dsp:nvSpPr>
        <dsp:cNvPr id="0" name=""/>
        <dsp:cNvSpPr/>
      </dsp:nvSpPr>
      <dsp:spPr>
        <a:xfrm rot="5400000">
          <a:off x="-222646" y="223826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European payments</a:t>
          </a:r>
          <a:endParaRPr lang="en-GB" sz="1600" kern="1200" dirty="0"/>
        </a:p>
      </dsp:txBody>
      <dsp:txXfrm rot="-5400000">
        <a:off x="1" y="520688"/>
        <a:ext cx="1039018" cy="445294"/>
      </dsp:txXfrm>
    </dsp:sp>
    <dsp:sp modelId="{29729F9F-E624-4E90-81FE-83948E8AE407}">
      <dsp:nvSpPr>
        <dsp:cNvPr id="0" name=""/>
        <dsp:cNvSpPr/>
      </dsp:nvSpPr>
      <dsp:spPr>
        <a:xfrm rot="5400000">
          <a:off x="4490957" y="-3450758"/>
          <a:ext cx="964803" cy="78686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Europe needs a pan-European solution for payments to merchants</a:t>
          </a:r>
          <a:endParaRPr lang="en-GB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Third-party provider solutions could meet the </a:t>
          </a:r>
          <a:r>
            <a:rPr lang="en-US" sz="1900" kern="1200" dirty="0" err="1" smtClean="0"/>
            <a:t>Eurosystem’s</a:t>
          </a:r>
          <a:r>
            <a:rPr lang="en-US" sz="1900" kern="1200" dirty="0" smtClean="0"/>
            <a:t> objectives</a:t>
          </a:r>
          <a:endParaRPr lang="en-GB" sz="1900" kern="1200" dirty="0"/>
        </a:p>
      </dsp:txBody>
      <dsp:txXfrm rot="-5400000">
        <a:off x="1039019" y="48278"/>
        <a:ext cx="7821582" cy="870607"/>
      </dsp:txXfrm>
    </dsp:sp>
    <dsp:sp modelId="{A048F428-18B8-4C38-9282-75E0C5F71C8E}">
      <dsp:nvSpPr>
        <dsp:cNvPr id="0" name=""/>
        <dsp:cNvSpPr/>
      </dsp:nvSpPr>
      <dsp:spPr>
        <a:xfrm rot="5400000">
          <a:off x="-222646" y="1512490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PSD2 basis</a:t>
          </a:r>
          <a:endParaRPr lang="en-GB" sz="1600" kern="1200" dirty="0"/>
        </a:p>
      </dsp:txBody>
      <dsp:txXfrm rot="-5400000">
        <a:off x="1" y="1809352"/>
        <a:ext cx="1039018" cy="445294"/>
      </dsp:txXfrm>
    </dsp:sp>
    <dsp:sp modelId="{16D582D5-FCA4-40A5-BBB7-D8B4518D35EC}">
      <dsp:nvSpPr>
        <dsp:cNvPr id="0" name=""/>
        <dsp:cNvSpPr/>
      </dsp:nvSpPr>
      <dsp:spPr>
        <a:xfrm rot="5400000">
          <a:off x="4490957" y="-2162094"/>
          <a:ext cx="964803" cy="78686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en-US" altLang="en-US" sz="1800" kern="1200" dirty="0" smtClean="0"/>
            <a:t> PSD2 is the initial step towards Open Banking in the EU</a:t>
          </a:r>
          <a:endParaRPr lang="en-GB" kern="1200" dirty="0"/>
        </a:p>
      </dsp:txBody>
      <dsp:txXfrm rot="-5400000">
        <a:off x="1039019" y="1336942"/>
        <a:ext cx="7821582" cy="870607"/>
      </dsp:txXfrm>
    </dsp:sp>
    <dsp:sp modelId="{E4BFE52E-F105-4A5B-BECA-6A2755B4D297}">
      <dsp:nvSpPr>
        <dsp:cNvPr id="0" name=""/>
        <dsp:cNvSpPr/>
      </dsp:nvSpPr>
      <dsp:spPr>
        <a:xfrm rot="5400000">
          <a:off x="-222646" y="2801154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Open Banking</a:t>
          </a:r>
          <a:endParaRPr lang="en-GB" sz="1600" kern="1200" dirty="0"/>
        </a:p>
      </dsp:txBody>
      <dsp:txXfrm rot="-5400000">
        <a:off x="1" y="3098016"/>
        <a:ext cx="1039018" cy="445294"/>
      </dsp:txXfrm>
    </dsp:sp>
    <dsp:sp modelId="{8D19F508-EC58-4384-8216-6053360FCC19}">
      <dsp:nvSpPr>
        <dsp:cNvPr id="0" name=""/>
        <dsp:cNvSpPr/>
      </dsp:nvSpPr>
      <dsp:spPr>
        <a:xfrm rot="5400000">
          <a:off x="4490957" y="-873431"/>
          <a:ext cx="964803" cy="78686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ERPB explored a SEPA API access scheme for payments, and beyond</a:t>
          </a:r>
          <a:endParaRPr lang="en-GB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Open Banking will be successful if stakeholders see mutual benefits</a:t>
          </a:r>
          <a:endParaRPr lang="en-GB" sz="1900" kern="1200" dirty="0"/>
        </a:p>
      </dsp:txBody>
      <dsp:txXfrm rot="-5400000">
        <a:off x="1039019" y="2625605"/>
        <a:ext cx="7821582" cy="8706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501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AB7FC4A-625A-4997-845F-B4C665339F19}" type="datetimeFigureOut">
              <a:rPr lang="en-GB"/>
              <a:pPr>
                <a:defRPr/>
              </a:pPr>
              <a:t>04/03/2020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501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70A9823-B0A4-4CFF-8BC2-549B802A5C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767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501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EE00F59-3AAD-4389-AAA8-78C8B1295C93}" type="datetimeFigureOut">
              <a:rPr lang="en-GB"/>
              <a:pPr>
                <a:defRPr/>
              </a:pPr>
              <a:t>04/03/2020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501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589E48D-882E-48E9-AC90-458C8EC6131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31274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89E48D-882E-48E9-AC90-458C8EC61319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512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5C281C-6729-4C99-96FF-16AC63E4205F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5C281C-6729-4C99-96FF-16AC63E4205F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89E48D-882E-48E9-AC90-458C8EC61319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5965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89E48D-882E-48E9-AC90-458C8EC61319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0732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89E48D-882E-48E9-AC90-458C8EC61319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6772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89E48D-882E-48E9-AC90-458C8EC61319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0774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5C281C-6729-4C99-96FF-16AC63E4205F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5C281C-6729-4C99-96FF-16AC63E4205F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5C281C-6729-4C99-96FF-16AC63E4205F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5C281C-6729-4C99-96FF-16AC63E4205F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image" Target="../media/image3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- 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6372225" y="5003800"/>
            <a:ext cx="2290763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dirty="0" smtClean="0">
                <a:solidFill>
                  <a:schemeClr val="bg1"/>
                </a:solidFill>
              </a:rPr>
              <a:t>www.ecb.europa.eu © </a:t>
            </a:r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"/>
          <p:cNvSpPr>
            <a:spLocks noChangeArrowheads="1"/>
          </p:cNvSpPr>
          <p:nvPr userDrawn="1"/>
        </p:nvSpPr>
        <p:spPr bwMode="auto">
          <a:xfrm>
            <a:off x="468313" y="3124200"/>
            <a:ext cx="792162" cy="26988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3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buChar char="–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  <a:defRPr/>
            </a:pPr>
            <a:endParaRPr lang="en-GB" altLang="en-US" sz="1800" smtClean="0">
              <a:ea typeface="ヒラギノ角ゴ Pro W3"/>
              <a:cs typeface="ヒラギノ角ゴ Pro W3"/>
            </a:endParaRPr>
          </a:p>
        </p:txBody>
      </p:sp>
      <p:pic>
        <p:nvPicPr>
          <p:cNvPr id="10" name="Picture 2" descr="C:\Users\kourent\Desktop\_PROJECTS_\VisualBranding_OfficeDocuments\PPT\Output\02\log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35624"/>
            <a:ext cx="1765542" cy="766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2"/>
          <p:cNvSpPr>
            <a:spLocks noGrp="1"/>
          </p:cNvSpPr>
          <p:nvPr>
            <p:ph type="ctrTitle"/>
          </p:nvPr>
        </p:nvSpPr>
        <p:spPr>
          <a:xfrm>
            <a:off x="468314" y="1653779"/>
            <a:ext cx="3024187" cy="1458515"/>
          </a:xfrm>
        </p:spPr>
        <p:txBody>
          <a:bodyPr/>
          <a:lstStyle>
            <a:lvl1pPr>
              <a:lnSpc>
                <a:spcPts val="3500"/>
              </a:lnSpc>
              <a:defRPr sz="3200"/>
            </a:lvl1pPr>
          </a:lstStyle>
          <a:p>
            <a:r>
              <a:rPr lang="en-US" altLang="en-US" smtClean="0"/>
              <a:t>Click to edit Master title style</a:t>
            </a:r>
            <a:endParaRPr lang="en-GB" altLang="en-US" dirty="0" smtClean="0"/>
          </a:p>
        </p:txBody>
      </p:sp>
      <p:sp>
        <p:nvSpPr>
          <p:cNvPr id="14" name="Subtitle 4"/>
          <p:cNvSpPr>
            <a:spLocks noGrp="1"/>
          </p:cNvSpPr>
          <p:nvPr>
            <p:ph type="subTitle" idx="4294967295"/>
          </p:nvPr>
        </p:nvSpPr>
        <p:spPr>
          <a:xfrm>
            <a:off x="468314" y="3233737"/>
            <a:ext cx="2663825" cy="102512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lang="en-GB" altLang="en-US" sz="2000" dirty="0" smtClean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altLang="en-US" smtClean="0"/>
              <a:t>Click to edit Master subtitle style</a:t>
            </a:r>
            <a:endParaRPr lang="en-GB" altLang="en-US" dirty="0" smtClean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3600450" y="4407694"/>
            <a:ext cx="5183188" cy="66556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lang="en-US" altLang="en-US" sz="1800" b="1" dirty="0" smtClean="0">
                <a:solidFill>
                  <a:srgbClr val="003299"/>
                </a:solidFill>
              </a:defRPr>
            </a:lvl1pPr>
            <a:lvl2pPr>
              <a:defRPr lang="en-US" altLang="en-US" dirty="0" smtClean="0"/>
            </a:lvl2pPr>
          </a:lstStyle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3370263" y="0"/>
            <a:ext cx="5773737" cy="4340224"/>
          </a:xfrm>
          <a:custGeom>
            <a:avLst/>
            <a:gdLst/>
            <a:ahLst/>
            <a:cxnLst/>
            <a:rect l="l" t="t" r="r" b="b"/>
            <a:pathLst>
              <a:path w="5773737" h="4340224">
                <a:moveTo>
                  <a:pt x="1200952" y="0"/>
                </a:moveTo>
                <a:lnTo>
                  <a:pt x="5773737" y="0"/>
                </a:lnTo>
                <a:lnTo>
                  <a:pt x="5773737" y="4330018"/>
                </a:lnTo>
                <a:lnTo>
                  <a:pt x="5770913" y="4340224"/>
                </a:lnTo>
                <a:lnTo>
                  <a:pt x="0" y="4340224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468313" y="4408884"/>
            <a:ext cx="2543244" cy="66556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lang="en-US" altLang="en-US" sz="1600" b="1" kern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lang="en-US" altLang="en-US" kern="1200" dirty="0" smtClean="0"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0"/>
            <a:r>
              <a:rPr lang="en-US" altLang="en-US" smtClean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3177413" y="4931439"/>
            <a:ext cx="384493" cy="14472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lnSpc>
                <a:spcPts val="1200"/>
              </a:lnSpc>
              <a:defRPr lang="en-GB" sz="1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09D98C6-26D6-459A-841A-186F99F43B1C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504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- Text (NO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6372225" y="5003800"/>
            <a:ext cx="2290763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dirty="0" smtClean="0">
                <a:solidFill>
                  <a:schemeClr val="bg1"/>
                </a:solidFill>
              </a:rPr>
              <a:t>www.ecb.europa.eu © </a:t>
            </a: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195FB5"/>
          </a:solidFill>
          <a:ln w="9525" algn="ctr">
            <a:noFill/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GB" altLang="en-US" smtClean="0">
              <a:ea typeface="ヒラギノ角ゴ Pro W3"/>
              <a:cs typeface="ヒラギノ角ゴ Pro W3"/>
            </a:endParaRPr>
          </a:p>
        </p:txBody>
      </p:sp>
      <p:pic>
        <p:nvPicPr>
          <p:cNvPr id="9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ubtitle 4"/>
          <p:cNvSpPr txBox="1">
            <a:spLocks/>
          </p:cNvSpPr>
          <p:nvPr userDrawn="1"/>
        </p:nvSpPr>
        <p:spPr bwMode="auto">
          <a:xfrm>
            <a:off x="4592638" y="3227388"/>
            <a:ext cx="4191000" cy="130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596900" indent="-29686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indent="-3159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219200" indent="-3032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524000" indent="-3032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1981200" indent="-303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438400" indent="-303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2895600" indent="-303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352800" indent="-303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ts val="2400"/>
              </a:lnSpc>
              <a:spcBef>
                <a:spcPct val="30000"/>
              </a:spcBef>
              <a:buClr>
                <a:schemeClr val="tx2"/>
              </a:buClr>
              <a:defRPr/>
            </a:pPr>
            <a:endParaRPr lang="en-GB" altLang="en-US" sz="2000" smtClean="0">
              <a:solidFill>
                <a:schemeClr val="bg1"/>
              </a:solidFill>
            </a:endParaRPr>
          </a:p>
        </p:txBody>
      </p:sp>
      <p:sp>
        <p:nvSpPr>
          <p:cNvPr id="11" name="Rectangle 1"/>
          <p:cNvSpPr>
            <a:spLocks noChangeArrowheads="1"/>
          </p:cNvSpPr>
          <p:nvPr userDrawn="1"/>
        </p:nvSpPr>
        <p:spPr bwMode="auto">
          <a:xfrm>
            <a:off x="468313" y="3124200"/>
            <a:ext cx="792162" cy="26988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3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buChar char="–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  <a:defRPr/>
            </a:pPr>
            <a:endParaRPr lang="en-GB" altLang="en-US" sz="1800" smtClean="0">
              <a:ea typeface="ヒラギノ角ゴ Pro W3"/>
              <a:cs typeface="ヒラギノ角ゴ Pro W3"/>
            </a:endParaRPr>
          </a:p>
        </p:txBody>
      </p:sp>
      <p:pic>
        <p:nvPicPr>
          <p:cNvPr id="12" name="Picture 2" descr="C:\Users\kourent\Desktop\_PROJECTS_\VisualBranding_OfficeDocuments\PPT\Output\02\log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35624"/>
            <a:ext cx="1765542" cy="766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ubtitle 4"/>
          <p:cNvSpPr>
            <a:spLocks noGrp="1"/>
          </p:cNvSpPr>
          <p:nvPr>
            <p:ph type="subTitle" idx="4294967295"/>
          </p:nvPr>
        </p:nvSpPr>
        <p:spPr>
          <a:xfrm>
            <a:off x="468314" y="3233737"/>
            <a:ext cx="2663825" cy="102512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lang="en-GB" altLang="en-US" sz="2000" dirty="0" smtClean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altLang="en-US" smtClean="0"/>
              <a:t>Click to edit Master subtitle style</a:t>
            </a:r>
            <a:endParaRPr lang="en-GB" altLang="en-US" dirty="0" smtClean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3600450" y="4407694"/>
            <a:ext cx="5183188" cy="66556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lang="en-US" altLang="en-US" sz="1800" b="1" dirty="0" smtClean="0">
                <a:solidFill>
                  <a:srgbClr val="003299"/>
                </a:solidFill>
              </a:defRPr>
            </a:lvl1pPr>
            <a:lvl2pPr>
              <a:defRPr lang="en-US" altLang="en-US" dirty="0" smtClean="0"/>
            </a:lvl2pPr>
          </a:lstStyle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486275" y="1638300"/>
            <a:ext cx="4297363" cy="2457450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itle 2"/>
          <p:cNvSpPr>
            <a:spLocks noGrp="1"/>
          </p:cNvSpPr>
          <p:nvPr>
            <p:ph type="ctrTitle"/>
          </p:nvPr>
        </p:nvSpPr>
        <p:spPr>
          <a:xfrm>
            <a:off x="468314" y="1653779"/>
            <a:ext cx="3024187" cy="1458515"/>
          </a:xfrm>
        </p:spPr>
        <p:txBody>
          <a:bodyPr/>
          <a:lstStyle>
            <a:lvl1pPr>
              <a:lnSpc>
                <a:spcPts val="3500"/>
              </a:lnSpc>
              <a:defRPr sz="3200"/>
            </a:lvl1pPr>
          </a:lstStyle>
          <a:p>
            <a:r>
              <a:rPr lang="en-US" altLang="en-US" smtClean="0"/>
              <a:t>Click to edit Master title style</a:t>
            </a:r>
            <a:endParaRPr lang="en-GB" altLang="en-US" dirty="0" smtClean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468313" y="4408884"/>
            <a:ext cx="2543244" cy="66556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lang="en-US" altLang="en-US" sz="1600" b="1" kern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lang="en-US" altLang="en-US" kern="1200" dirty="0" smtClean="0"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0"/>
            <a:r>
              <a:rPr lang="en-US" alt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6844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Bridge"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0"/>
          <p:cNvGrpSpPr>
            <a:grpSpLocks/>
          </p:cNvGrpSpPr>
          <p:nvPr userDrawn="1"/>
        </p:nvGrpSpPr>
        <p:grpSpPr bwMode="auto">
          <a:xfrm>
            <a:off x="525463" y="1116013"/>
            <a:ext cx="7999412" cy="2686050"/>
            <a:chOff x="318484" y="1489075"/>
            <a:chExt cx="8527332" cy="3581400"/>
          </a:xfrm>
        </p:grpSpPr>
        <p:sp>
          <p:nvSpPr>
            <p:cNvPr id="4" name="Rectangle 5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18484" y="1489075"/>
              <a:ext cx="382452" cy="381000"/>
            </a:xfrm>
            <a:prstGeom prst="rect">
              <a:avLst/>
            </a:prstGeom>
            <a:solidFill>
              <a:srgbClr val="0032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353535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30000"/>
                </a:spcBef>
                <a:buClr>
                  <a:schemeClr val="tx2"/>
                </a:buClr>
                <a:buChar char="•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buChar char="–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GB" altLang="en-US" sz="1800" b="1" smtClean="0">
                  <a:solidFill>
                    <a:srgbClr val="FFFFFF"/>
                  </a:solidFill>
                </a:rPr>
                <a:t>1</a:t>
              </a:r>
            </a:p>
          </p:txBody>
        </p:sp>
        <p:sp>
          <p:nvSpPr>
            <p:cNvPr id="5" name="Rectangle 6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18484" y="1946275"/>
              <a:ext cx="382452" cy="381000"/>
            </a:xfrm>
            <a:prstGeom prst="rect">
              <a:avLst/>
            </a:prstGeom>
            <a:solidFill>
              <a:srgbClr val="0032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353535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30000"/>
                </a:spcBef>
                <a:buClr>
                  <a:schemeClr val="tx2"/>
                </a:buClr>
                <a:buChar char="•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buChar char="–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GB" altLang="en-US" sz="1800" b="1" smtClean="0">
                  <a:solidFill>
                    <a:srgbClr val="FFFFFF"/>
                  </a:solidFill>
                </a:rPr>
                <a:t>2</a:t>
              </a:r>
            </a:p>
          </p:txBody>
        </p:sp>
        <p:sp>
          <p:nvSpPr>
            <p:cNvPr id="6" name="Rectangle 7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318484" y="2403475"/>
              <a:ext cx="382452" cy="381000"/>
            </a:xfrm>
            <a:prstGeom prst="rect">
              <a:avLst/>
            </a:prstGeom>
            <a:solidFill>
              <a:srgbClr val="0032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353535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30000"/>
                </a:spcBef>
                <a:buClr>
                  <a:schemeClr val="tx2"/>
                </a:buClr>
                <a:buChar char="•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buChar char="–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GB" altLang="en-US" sz="1800" b="1" smtClean="0">
                  <a:solidFill>
                    <a:srgbClr val="FFFFFF"/>
                  </a:solidFill>
                </a:rPr>
                <a:t>3</a:t>
              </a:r>
            </a:p>
          </p:txBody>
        </p:sp>
        <p:sp>
          <p:nvSpPr>
            <p:cNvPr id="7" name="Rectangle 8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821087" y="1946275"/>
              <a:ext cx="8023038" cy="381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58585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spcBef>
                  <a:spcPct val="30000"/>
                </a:spcBef>
                <a:buClr>
                  <a:schemeClr val="tx2"/>
                </a:buClr>
                <a:buChar char="•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buChar char="–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GB" altLang="en-US" sz="1800" smtClean="0"/>
                <a:t>Double entry system</a:t>
              </a:r>
            </a:p>
          </p:txBody>
        </p:sp>
        <p:sp>
          <p:nvSpPr>
            <p:cNvPr id="8" name="Rectangle 9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821087" y="2403475"/>
              <a:ext cx="8023038" cy="381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58585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spcBef>
                  <a:spcPct val="30000"/>
                </a:spcBef>
                <a:buClr>
                  <a:schemeClr val="tx2"/>
                </a:buClr>
                <a:buChar char="•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buChar char="–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GB" altLang="en-US" sz="1800" smtClean="0"/>
                <a:t>Time of recording the transactions</a:t>
              </a:r>
            </a:p>
          </p:txBody>
        </p:sp>
        <p:sp>
          <p:nvSpPr>
            <p:cNvPr id="9" name="Rectangle 10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821087" y="1489075"/>
              <a:ext cx="8023038" cy="381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58585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spcBef>
                  <a:spcPct val="30000"/>
                </a:spcBef>
                <a:buClr>
                  <a:schemeClr val="tx2"/>
                </a:buClr>
                <a:buChar char="•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buChar char="–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GB" altLang="en-US" sz="1800" dirty="0" smtClean="0"/>
                <a:t>Definition of </a:t>
              </a:r>
              <a:r>
                <a:rPr lang="en-GB" altLang="en-US" sz="1800" dirty="0" err="1" smtClean="0"/>
                <a:t>b.o.p</a:t>
              </a:r>
              <a:r>
                <a:rPr lang="en-GB" altLang="en-US" sz="1800" dirty="0" smtClean="0"/>
                <a:t>. and </a:t>
              </a:r>
              <a:r>
                <a:rPr lang="en-GB" altLang="en-US" sz="1800" dirty="0" err="1" smtClean="0"/>
                <a:t>i.i.p</a:t>
              </a:r>
              <a:r>
                <a:rPr lang="en-GB" altLang="en-US" sz="1800" dirty="0" smtClean="0"/>
                <a:t>.</a:t>
              </a:r>
            </a:p>
          </p:txBody>
        </p:sp>
        <p:sp>
          <p:nvSpPr>
            <p:cNvPr id="10" name="Rectangle 9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18484" y="2871258"/>
              <a:ext cx="380760" cy="381000"/>
            </a:xfrm>
            <a:prstGeom prst="rect">
              <a:avLst/>
            </a:prstGeom>
            <a:solidFill>
              <a:srgbClr val="0032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353535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30000"/>
                </a:spcBef>
                <a:buClr>
                  <a:schemeClr val="tx2"/>
                </a:buClr>
                <a:buChar char="•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buChar char="–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GB" altLang="en-US" sz="1800" b="1" smtClean="0">
                  <a:solidFill>
                    <a:srgbClr val="FFFFFF"/>
                  </a:solidFill>
                </a:rPr>
                <a:t>4</a:t>
              </a:r>
            </a:p>
          </p:txBody>
        </p:sp>
        <p:sp>
          <p:nvSpPr>
            <p:cNvPr id="11" name="Rectangle 10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318484" y="3328458"/>
              <a:ext cx="380760" cy="381000"/>
            </a:xfrm>
            <a:prstGeom prst="rect">
              <a:avLst/>
            </a:prstGeom>
            <a:solidFill>
              <a:srgbClr val="0032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353535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30000"/>
                </a:spcBef>
                <a:buClr>
                  <a:schemeClr val="tx2"/>
                </a:buClr>
                <a:buChar char="•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buChar char="–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GB" altLang="en-US" sz="1800" b="1" smtClean="0">
                  <a:solidFill>
                    <a:srgbClr val="FFFFFF"/>
                  </a:solidFill>
                </a:rPr>
                <a:t>5</a:t>
              </a:r>
            </a:p>
          </p:txBody>
        </p:sp>
        <p:sp>
          <p:nvSpPr>
            <p:cNvPr id="12" name="Rectangle 11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318484" y="3785658"/>
              <a:ext cx="380760" cy="381000"/>
            </a:xfrm>
            <a:prstGeom prst="rect">
              <a:avLst/>
            </a:prstGeom>
            <a:solidFill>
              <a:srgbClr val="0032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353535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30000"/>
                </a:spcBef>
                <a:buClr>
                  <a:schemeClr val="tx2"/>
                </a:buClr>
                <a:buChar char="•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buChar char="–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GB" altLang="en-US" sz="1800" b="1" smtClean="0">
                  <a:solidFill>
                    <a:srgbClr val="FFFFFF"/>
                  </a:solidFill>
                </a:rPr>
                <a:t>6</a:t>
              </a:r>
            </a:p>
          </p:txBody>
        </p:sp>
        <p:sp>
          <p:nvSpPr>
            <p:cNvPr id="13" name="Rectangle 12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821087" y="3328458"/>
              <a:ext cx="8024729" cy="381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58585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spcBef>
                  <a:spcPct val="30000"/>
                </a:spcBef>
                <a:buClr>
                  <a:schemeClr val="tx2"/>
                </a:buClr>
                <a:buChar char="•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buChar char="–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GB" altLang="en-US" sz="1800" smtClean="0"/>
                <a:t>Reconciliation flows and stocks</a:t>
              </a:r>
            </a:p>
          </p:txBody>
        </p:sp>
        <p:sp>
          <p:nvSpPr>
            <p:cNvPr id="14" name="Rectangle 13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821087" y="3785658"/>
              <a:ext cx="8024729" cy="381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58585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spcBef>
                  <a:spcPct val="30000"/>
                </a:spcBef>
                <a:buClr>
                  <a:schemeClr val="tx2"/>
                </a:buClr>
                <a:buChar char="•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buChar char="–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GB" altLang="en-US" sz="1800" smtClean="0"/>
                <a:t>Euro area residency</a:t>
              </a:r>
            </a:p>
          </p:txBody>
        </p:sp>
        <p:sp>
          <p:nvSpPr>
            <p:cNvPr id="15" name="Rectangle 14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821087" y="2871258"/>
              <a:ext cx="8024729" cy="381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58585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spcBef>
                  <a:spcPct val="30000"/>
                </a:spcBef>
                <a:buClr>
                  <a:schemeClr val="tx2"/>
                </a:buClr>
                <a:buChar char="•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buChar char="–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GB" altLang="en-US" sz="1800" smtClean="0"/>
                <a:t>Valuation of transactions and stocks</a:t>
              </a:r>
            </a:p>
          </p:txBody>
        </p:sp>
        <p:sp>
          <p:nvSpPr>
            <p:cNvPr id="16" name="Rectangle 21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18484" y="4232275"/>
              <a:ext cx="380760" cy="381000"/>
            </a:xfrm>
            <a:prstGeom prst="rect">
              <a:avLst/>
            </a:prstGeom>
            <a:solidFill>
              <a:srgbClr val="0032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353535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30000"/>
                </a:spcBef>
                <a:buClr>
                  <a:schemeClr val="tx2"/>
                </a:buClr>
                <a:buChar char="•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buChar char="–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GB" altLang="en-US" sz="1800" b="1" smtClean="0">
                  <a:solidFill>
                    <a:srgbClr val="FFFFFF"/>
                  </a:solidFill>
                </a:rPr>
                <a:t>7</a:t>
              </a:r>
            </a:p>
          </p:txBody>
        </p:sp>
        <p:sp>
          <p:nvSpPr>
            <p:cNvPr id="17" name="Rectangle 22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18484" y="4689475"/>
              <a:ext cx="380760" cy="381000"/>
            </a:xfrm>
            <a:prstGeom prst="rect">
              <a:avLst/>
            </a:prstGeom>
            <a:solidFill>
              <a:srgbClr val="0032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353535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30000"/>
                </a:spcBef>
                <a:buClr>
                  <a:schemeClr val="tx2"/>
                </a:buClr>
                <a:buChar char="•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buChar char="–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GB" altLang="en-US" sz="1800" b="1" smtClean="0">
                  <a:solidFill>
                    <a:srgbClr val="FFFFFF"/>
                  </a:solidFill>
                </a:rPr>
                <a:t>8</a:t>
              </a:r>
            </a:p>
          </p:txBody>
        </p:sp>
        <p:sp>
          <p:nvSpPr>
            <p:cNvPr id="18" name="Rectangle 23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821087" y="4232275"/>
              <a:ext cx="8023038" cy="381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58585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spcBef>
                  <a:spcPct val="30000"/>
                </a:spcBef>
                <a:buClr>
                  <a:schemeClr val="tx2"/>
                </a:buClr>
                <a:buChar char="•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buChar char="–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GB" altLang="en-US" sz="1800" smtClean="0"/>
                <a:t>Standards components</a:t>
              </a:r>
            </a:p>
          </p:txBody>
        </p:sp>
        <p:sp>
          <p:nvSpPr>
            <p:cNvPr id="19" name="Rectangle 24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821087" y="4689475"/>
              <a:ext cx="8023038" cy="381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58585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spcBef>
                  <a:spcPct val="30000"/>
                </a:spcBef>
                <a:buClr>
                  <a:schemeClr val="tx2"/>
                </a:buClr>
                <a:buChar char="•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buChar char="–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Times" pitchFamily="18" charset="0"/>
                <a:buChar char="•"/>
                <a:defRPr sz="160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GB" altLang="en-US" sz="1800" smtClean="0"/>
                <a:t>Classification of transactions</a:t>
              </a:r>
            </a:p>
          </p:txBody>
        </p:sp>
      </p:grpSp>
      <p:sp>
        <p:nvSpPr>
          <p:cNvPr id="20" name="Rectangle 9"/>
          <p:cNvSpPr>
            <a:spLocks noChangeArrowheads="1"/>
          </p:cNvSpPr>
          <p:nvPr userDrawn="1"/>
        </p:nvSpPr>
        <p:spPr bwMode="auto">
          <a:xfrm>
            <a:off x="6372225" y="4860925"/>
            <a:ext cx="2290763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dirty="0" smtClean="0">
                <a:solidFill>
                  <a:schemeClr val="bg1"/>
                </a:solidFill>
              </a:rPr>
              <a:t>www.ecb.europa.eu © </a:t>
            </a:r>
          </a:p>
        </p:txBody>
      </p:sp>
      <p:sp>
        <p:nvSpPr>
          <p:cNvPr id="27" name="Rectangle 4"/>
          <p:cNvSpPr>
            <a:spLocks noGrp="1" noChangeArrowheads="1"/>
          </p:cNvSpPr>
          <p:nvPr>
            <p:ph type="title"/>
          </p:nvPr>
        </p:nvSpPr>
        <p:spPr>
          <a:xfrm>
            <a:off x="463551" y="411956"/>
            <a:ext cx="8404225" cy="63341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 lang="en-GB" altLang="en-US" sz="2800" kern="1200" dirty="0" smtClean="0"/>
            </a:lvl1pPr>
          </a:lstStyle>
          <a:p>
            <a:pPr lvl="0"/>
            <a:r>
              <a:rPr lang="en-US" altLang="en-US" smtClean="0"/>
              <a:t>Click to edit Master title style</a:t>
            </a:r>
            <a:endParaRPr lang="en-GB" altLang="en-US" dirty="0" smtClean="0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357688" y="4856163"/>
            <a:ext cx="414337" cy="1381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lnSpc>
                <a:spcPts val="1200"/>
              </a:lnSpc>
              <a:defRPr lang="en-GB"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CAD61C4-D565-481A-81FB-FD2D5DA6A43C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13770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ab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/>
          <p:cNvSpPr/>
          <p:nvPr userDrawn="1"/>
        </p:nvSpPr>
        <p:spPr bwMode="auto">
          <a:xfrm>
            <a:off x="3629025" y="1782763"/>
            <a:ext cx="5514975" cy="2697162"/>
          </a:xfrm>
          <a:custGeom>
            <a:avLst/>
            <a:gdLst/>
            <a:ahLst/>
            <a:cxnLst/>
            <a:rect l="l" t="t" r="r" b="b"/>
            <a:pathLst>
              <a:path w="5514975" h="2697162">
                <a:moveTo>
                  <a:pt x="771523" y="0"/>
                </a:moveTo>
                <a:lnTo>
                  <a:pt x="5514975" y="0"/>
                </a:lnTo>
                <a:lnTo>
                  <a:pt x="5514975" y="2658323"/>
                </a:lnTo>
                <a:lnTo>
                  <a:pt x="5503865" y="2697162"/>
                </a:lnTo>
                <a:lnTo>
                  <a:pt x="0" y="2697162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0" sx="102000" sy="102000" algn="ctr" rotWithShape="0">
              <a:prstClr val="black">
                <a:alpha val="10000"/>
              </a:prstClr>
            </a:outerShdw>
          </a:effectLst>
          <a:extLst/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endParaRPr lang="en-GB"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6372225" y="4860925"/>
            <a:ext cx="2290763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dirty="0" smtClean="0">
                <a:solidFill>
                  <a:schemeClr val="bg1"/>
                </a:solidFill>
              </a:rPr>
              <a:t>www.ecb.europa.eu © </a:t>
            </a:r>
          </a:p>
        </p:txBody>
      </p:sp>
      <p:sp>
        <p:nvSpPr>
          <p:cNvPr id="12" name="Content Placeholder 4"/>
          <p:cNvSpPr>
            <a:spLocks noGrp="1"/>
          </p:cNvSpPr>
          <p:nvPr>
            <p:ph idx="4294967295"/>
          </p:nvPr>
        </p:nvSpPr>
        <p:spPr>
          <a:xfrm>
            <a:off x="4816475" y="2556272"/>
            <a:ext cx="4076700" cy="18514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title"/>
          </p:nvPr>
        </p:nvSpPr>
        <p:spPr>
          <a:xfrm>
            <a:off x="463551" y="411956"/>
            <a:ext cx="8404225" cy="63341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 lang="en-GB" altLang="en-US" sz="2800" kern="1200" dirty="0" smtClean="0"/>
            </a:lvl1pPr>
          </a:lstStyle>
          <a:p>
            <a:pPr lvl="0"/>
            <a:r>
              <a:rPr lang="en-US" altLang="en-US" smtClean="0"/>
              <a:t>Click to edit Master title style</a:t>
            </a:r>
            <a:endParaRPr lang="en-GB" alt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357688" y="4856163"/>
            <a:ext cx="414337" cy="1381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lnSpc>
                <a:spcPts val="1200"/>
              </a:lnSpc>
              <a:defRPr lang="en-GB"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3F779A3-FBD7-43A9-A418-08688450EED9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89502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- Text &amp; Im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2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4725988" y="1471613"/>
            <a:ext cx="3835400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buChar char="–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GB" altLang="en-US" sz="3500" dirty="0" smtClean="0">
              <a:solidFill>
                <a:srgbClr val="FFFFFF"/>
              </a:solidFill>
            </a:endParaRPr>
          </a:p>
        </p:txBody>
      </p:sp>
      <p:sp>
        <p:nvSpPr>
          <p:cNvPr id="8" name="Rectangle 12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4725988" y="3400425"/>
            <a:ext cx="3949700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buChar char="–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Tx/>
              <a:buNone/>
              <a:defRPr/>
            </a:pPr>
            <a:endParaRPr lang="en-GB" altLang="en-US" sz="2000" dirty="0" smtClean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6372225" y="4860925"/>
            <a:ext cx="2290763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dirty="0" smtClean="0">
                <a:solidFill>
                  <a:schemeClr val="bg1"/>
                </a:solidFill>
              </a:rPr>
              <a:t>www.ecb.europa.eu © </a:t>
            </a:r>
          </a:p>
        </p:txBody>
      </p:sp>
      <p:sp>
        <p:nvSpPr>
          <p:cNvPr id="11" name="Rectangle 1"/>
          <p:cNvSpPr>
            <a:spLocks noChangeArrowheads="1"/>
          </p:cNvSpPr>
          <p:nvPr userDrawn="1"/>
        </p:nvSpPr>
        <p:spPr bwMode="auto">
          <a:xfrm>
            <a:off x="4816475" y="3443288"/>
            <a:ext cx="790575" cy="254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>
            <a:lvl1pPr eaLnBrk="0" hangingPunct="0">
              <a:spcBef>
                <a:spcPct val="3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buChar char="–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  <a:defRPr/>
            </a:pPr>
            <a:endParaRPr lang="en-GB" altLang="en-US" sz="1800" smtClean="0">
              <a:ea typeface="ヒラギノ角ゴ Pro W3"/>
              <a:cs typeface="ヒラギノ角ゴ Pro W3"/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1" y="-3175"/>
            <a:ext cx="4621213" cy="5141913"/>
          </a:xfrm>
          <a:custGeom>
            <a:avLst/>
            <a:gdLst/>
            <a:ahLst/>
            <a:cxnLst/>
            <a:rect l="l" t="t" r="r" b="b"/>
            <a:pathLst>
              <a:path w="4621213" h="5141913">
                <a:moveTo>
                  <a:pt x="0" y="0"/>
                </a:moveTo>
                <a:lnTo>
                  <a:pt x="4621213" y="0"/>
                </a:lnTo>
                <a:lnTo>
                  <a:pt x="3184409" y="5141913"/>
                </a:lnTo>
                <a:lnTo>
                  <a:pt x="0" y="5141913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4816475" y="907256"/>
            <a:ext cx="3968750" cy="112871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lang="en-US" sz="6000" kern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16"/>
          <p:cNvSpPr>
            <a:spLocks noGrp="1"/>
          </p:cNvSpPr>
          <p:nvPr>
            <p:ph type="body" sz="quarter" idx="15"/>
          </p:nvPr>
        </p:nvSpPr>
        <p:spPr>
          <a:xfrm>
            <a:off x="4811713" y="2137569"/>
            <a:ext cx="3968750" cy="126285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lang="en-US" sz="3200" kern="1200" smtClean="0">
                <a:solidFill>
                  <a:schemeClr val="bg1"/>
                </a:solidFill>
                <a:ea typeface="+mj-ea"/>
                <a:cs typeface="+mj-cs"/>
              </a:defRPr>
            </a:lvl1pPr>
            <a:lvl2pPr>
              <a:defRPr lang="en-US" smtClean="0"/>
            </a:lvl2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6"/>
          <p:cNvSpPr>
            <a:spLocks noGrp="1"/>
          </p:cNvSpPr>
          <p:nvPr>
            <p:ph type="body" sz="quarter" idx="16"/>
          </p:nvPr>
        </p:nvSpPr>
        <p:spPr>
          <a:xfrm>
            <a:off x="4811713" y="3565525"/>
            <a:ext cx="3968750" cy="112871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defRPr lang="en-US" sz="2000" kern="1200" baseline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4357688" y="4856163"/>
            <a:ext cx="414337" cy="1381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lnSpc>
                <a:spcPts val="1200"/>
              </a:lnSpc>
              <a:defRPr lang="en-GB"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97FC801-E2EE-42B2-BFDF-F67C23A6F660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3718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- Text (NO Image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" y="0"/>
            <a:ext cx="91979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2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4725988" y="1471613"/>
            <a:ext cx="3835400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buChar char="–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GB" altLang="en-US" sz="3500" dirty="0" smtClean="0">
              <a:solidFill>
                <a:srgbClr val="FFFFFF"/>
              </a:solidFill>
            </a:endParaRPr>
          </a:p>
        </p:txBody>
      </p:sp>
      <p:sp>
        <p:nvSpPr>
          <p:cNvPr id="8" name="Rectangle 12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4725988" y="3400425"/>
            <a:ext cx="3949700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buChar char="–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Tx/>
              <a:buNone/>
              <a:defRPr/>
            </a:pPr>
            <a:endParaRPr lang="en-GB" altLang="en-US" sz="2000" dirty="0" smtClean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6372225" y="4860925"/>
            <a:ext cx="2290763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dirty="0" smtClean="0">
                <a:solidFill>
                  <a:schemeClr val="bg1"/>
                </a:solidFill>
              </a:rPr>
              <a:t>www.ecb.europa.eu © </a:t>
            </a:r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4816475" y="3443288"/>
            <a:ext cx="790575" cy="254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>
            <a:lvl1pPr eaLnBrk="0" hangingPunct="0">
              <a:spcBef>
                <a:spcPct val="3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buChar char="–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  <a:defRPr/>
            </a:pPr>
            <a:endParaRPr lang="en-GB" altLang="en-US" sz="1800" smtClean="0">
              <a:ea typeface="ヒラギノ角ゴ Pro W3"/>
              <a:cs typeface="ヒラギノ角ゴ Pro W3"/>
            </a:endParaRPr>
          </a:p>
        </p:txBody>
      </p:sp>
      <p:sp>
        <p:nvSpPr>
          <p:cNvPr id="11" name="Parallelogram 10"/>
          <p:cNvSpPr/>
          <p:nvPr userDrawn="1"/>
        </p:nvSpPr>
        <p:spPr bwMode="auto">
          <a:xfrm>
            <a:off x="0" y="0"/>
            <a:ext cx="4591050" cy="5143500"/>
          </a:xfrm>
          <a:custGeom>
            <a:avLst/>
            <a:gdLst/>
            <a:ahLst/>
            <a:cxnLst/>
            <a:rect l="l" t="t" r="r" b="b"/>
            <a:pathLst>
              <a:path w="4591751" h="5143500">
                <a:moveTo>
                  <a:pt x="0" y="0"/>
                </a:moveTo>
                <a:lnTo>
                  <a:pt x="4591751" y="0"/>
                </a:lnTo>
                <a:lnTo>
                  <a:pt x="3154503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0" sx="102000" sy="102000" algn="ctr" rotWithShape="0">
              <a:prstClr val="black">
                <a:alpha val="10000"/>
              </a:prstClr>
            </a:outerShdw>
          </a:effectLst>
          <a:extLst/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endParaRPr lang="en-GB"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4816475" y="907256"/>
            <a:ext cx="3968750" cy="112871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lang="en-US" sz="6000" kern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16"/>
          <p:cNvSpPr>
            <a:spLocks noGrp="1"/>
          </p:cNvSpPr>
          <p:nvPr>
            <p:ph type="body" sz="quarter" idx="15"/>
          </p:nvPr>
        </p:nvSpPr>
        <p:spPr>
          <a:xfrm>
            <a:off x="4811713" y="2137569"/>
            <a:ext cx="3968750" cy="126285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lang="en-US" sz="3200" kern="1200" smtClean="0">
                <a:solidFill>
                  <a:schemeClr val="bg1"/>
                </a:solidFill>
                <a:ea typeface="+mj-ea"/>
                <a:cs typeface="+mj-cs"/>
              </a:defRPr>
            </a:lvl1pPr>
            <a:lvl2pPr>
              <a:defRPr lang="en-US" smtClean="0"/>
            </a:lvl2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6"/>
          <p:cNvSpPr>
            <a:spLocks noGrp="1"/>
          </p:cNvSpPr>
          <p:nvPr>
            <p:ph type="body" sz="quarter" idx="16"/>
          </p:nvPr>
        </p:nvSpPr>
        <p:spPr>
          <a:xfrm>
            <a:off x="4811713" y="3565525"/>
            <a:ext cx="3968750" cy="112871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defRPr lang="en-US" sz="2000" kern="1200" baseline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0" y="831850"/>
            <a:ext cx="3881438" cy="40290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/>
          <a:lstStyle>
            <a:lvl1pPr algn="r">
              <a:defRPr lang="en-US" sz="30000" b="1" kern="1200" smtClean="0">
                <a:solidFill>
                  <a:srgbClr val="003299"/>
                </a:solidFill>
                <a:cs typeface="Arial" pitchFamily="34" charset="0"/>
              </a:defRPr>
            </a:lvl1pPr>
            <a:lvl2pPr>
              <a:defRPr lang="en-US" kern="1200" smtClean="0"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en-US" kern="1200" smtClean="0"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lang="en-US" kern="1200" smtClean="0">
                <a:latin typeface="Arial" pitchFamily="34" charset="0"/>
                <a:ea typeface="+mn-ea"/>
                <a:cs typeface="Arial" pitchFamily="34" charset="0"/>
              </a:defRPr>
            </a:lvl4pPr>
            <a:lvl5pPr>
              <a:defRPr lang="en-GB" kern="1200"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4357688" y="4856163"/>
            <a:ext cx="414337" cy="1381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lnSpc>
                <a:spcPts val="1200"/>
              </a:lnSpc>
              <a:defRPr lang="en-GB"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89EFBB2-B333-479B-84A0-F406AA2E2D12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1859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Full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 userDrawn="1"/>
        </p:nvSpPr>
        <p:spPr bwMode="auto">
          <a:xfrm>
            <a:off x="468313" y="1222375"/>
            <a:ext cx="8194675" cy="327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98450" indent="-2984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596900" indent="-29686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indent="-3159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219200" indent="-3032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524000" indent="-3032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1981200" indent="-303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438400" indent="-303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2895600" indent="-303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352800" indent="-303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Clr>
                <a:schemeClr val="tx2"/>
              </a:buClr>
              <a:buFontTx/>
              <a:buChar char="•"/>
              <a:defRPr/>
            </a:pPr>
            <a:endParaRPr lang="en-US" altLang="en-US" sz="2200" smtClean="0">
              <a:solidFill>
                <a:schemeClr val="tx2"/>
              </a:solidFill>
            </a:endParaRPr>
          </a:p>
        </p:txBody>
      </p:sp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6372225" y="4860925"/>
            <a:ext cx="2290763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dirty="0" smtClean="0">
                <a:solidFill>
                  <a:schemeClr val="bg1"/>
                </a:solidFill>
              </a:rPr>
              <a:t>www.ecb.europa.eu © 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/>
          </p:nvPr>
        </p:nvSpPr>
        <p:spPr>
          <a:xfrm>
            <a:off x="463551" y="411956"/>
            <a:ext cx="8404225" cy="63341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 lang="en-GB" altLang="en-US" sz="2800" kern="1200" dirty="0" smtClean="0"/>
            </a:lvl1pPr>
          </a:lstStyle>
          <a:p>
            <a:pPr lvl="0"/>
            <a:r>
              <a:rPr lang="en-US" altLang="en-US" smtClean="0"/>
              <a:t>Click to edit Master title style</a:t>
            </a:r>
            <a:endParaRPr lang="en-GB" altLang="en-US" dirty="0" smtClean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357688" y="4856163"/>
            <a:ext cx="414337" cy="1381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lnSpc>
                <a:spcPts val="1200"/>
              </a:lnSpc>
              <a:defRPr lang="en-GB"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2AD2B4C-24FD-485E-ADAD-B1E3DC73B16B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79573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Placeholder (With Image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/>
          <p:cNvSpPr/>
          <p:nvPr userDrawn="1"/>
        </p:nvSpPr>
        <p:spPr bwMode="auto">
          <a:xfrm>
            <a:off x="0" y="1109663"/>
            <a:ext cx="8197850" cy="3613150"/>
          </a:xfrm>
          <a:custGeom>
            <a:avLst/>
            <a:gdLst/>
            <a:ahLst/>
            <a:cxnLst/>
            <a:rect l="l" t="t" r="r" b="b"/>
            <a:pathLst>
              <a:path w="8197850" h="3613150">
                <a:moveTo>
                  <a:pt x="433207" y="0"/>
                </a:moveTo>
                <a:lnTo>
                  <a:pt x="8197850" y="0"/>
                </a:lnTo>
                <a:lnTo>
                  <a:pt x="7269343" y="3613150"/>
                </a:lnTo>
                <a:lnTo>
                  <a:pt x="0" y="3613150"/>
                </a:lnTo>
                <a:lnTo>
                  <a:pt x="0" y="1685762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0" sx="102000" sy="102000" algn="ctr" rotWithShape="0">
              <a:prstClr val="black">
                <a:alpha val="10000"/>
              </a:prstClr>
            </a:outerShdw>
          </a:effectLst>
          <a:extLst/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endParaRPr lang="en-GB"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 userDrawn="1"/>
        </p:nvSpPr>
        <p:spPr bwMode="auto">
          <a:xfrm>
            <a:off x="971550" y="1492250"/>
            <a:ext cx="2160588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596900" indent="-29686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indent="-3159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219200" indent="-3032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524000" indent="-3032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1981200" indent="-303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438400" indent="-303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2895600" indent="-303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352800" indent="-303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Clr>
                <a:schemeClr val="tx2"/>
              </a:buClr>
              <a:defRPr/>
            </a:pPr>
            <a:endParaRPr lang="en-GB" altLang="en-US" sz="2000" smtClean="0"/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6372225" y="4860925"/>
            <a:ext cx="2290763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dirty="0" smtClean="0">
                <a:solidFill>
                  <a:schemeClr val="bg1"/>
                </a:solidFill>
              </a:rPr>
              <a:t>www.ecb.europa.eu © 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title"/>
          </p:nvPr>
        </p:nvSpPr>
        <p:spPr>
          <a:xfrm>
            <a:off x="463551" y="411956"/>
            <a:ext cx="8404225" cy="63341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 lang="en-GB" altLang="en-US" sz="2800" kern="1200" dirty="0" smtClean="0"/>
            </a:lvl1pPr>
          </a:lstStyle>
          <a:p>
            <a:pPr lvl="0"/>
            <a:r>
              <a:rPr lang="en-US" altLang="en-US" smtClean="0"/>
              <a:t>Click to edit Master title style</a:t>
            </a:r>
            <a:endParaRPr lang="en-GB" altLang="en-US" dirty="0" smtClean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3286126" y="1"/>
            <a:ext cx="5857875" cy="4721225"/>
          </a:xfrm>
          <a:custGeom>
            <a:avLst/>
            <a:gdLst/>
            <a:ahLst/>
            <a:cxnLst/>
            <a:rect l="l" t="t" r="r" b="b"/>
            <a:pathLst>
              <a:path w="5857875" h="4721225">
                <a:moveTo>
                  <a:pt x="1190458" y="0"/>
                </a:moveTo>
                <a:lnTo>
                  <a:pt x="5857875" y="0"/>
                </a:lnTo>
                <a:lnTo>
                  <a:pt x="5857875" y="4721225"/>
                </a:lnTo>
                <a:lnTo>
                  <a:pt x="0" y="4721225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23"/>
          </p:nvPr>
        </p:nvSpPr>
        <p:spPr>
          <a:xfrm>
            <a:off x="4357688" y="4856163"/>
            <a:ext cx="414337" cy="1381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lnSpc>
                <a:spcPts val="1200"/>
              </a:lnSpc>
              <a:defRPr lang="en-GB"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AAA2B01-B512-4650-90E0-024ED79178B0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00400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mage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6372225" y="4860925"/>
            <a:ext cx="2290763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dirty="0" smtClean="0">
                <a:solidFill>
                  <a:schemeClr val="bg1"/>
                </a:solidFill>
              </a:rPr>
              <a:t>www.ecb.europa.eu © 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3286126" y="1"/>
            <a:ext cx="5857875" cy="4721225"/>
          </a:xfrm>
          <a:custGeom>
            <a:avLst/>
            <a:gdLst/>
            <a:ahLst/>
            <a:cxnLst/>
            <a:rect l="l" t="t" r="r" b="b"/>
            <a:pathLst>
              <a:path w="5857875" h="4721225">
                <a:moveTo>
                  <a:pt x="1190458" y="0"/>
                </a:moveTo>
                <a:lnTo>
                  <a:pt x="5857875" y="0"/>
                </a:lnTo>
                <a:lnTo>
                  <a:pt x="5857875" y="4721225"/>
                </a:lnTo>
                <a:lnTo>
                  <a:pt x="0" y="4721225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0" y="1074738"/>
            <a:ext cx="4222750" cy="3646487"/>
          </a:xfrm>
          <a:custGeom>
            <a:avLst/>
            <a:gdLst/>
            <a:ahLst/>
            <a:cxnLst/>
            <a:rect l="l" t="t" r="r" b="b"/>
            <a:pathLst>
              <a:path w="4222750" h="3646487">
                <a:moveTo>
                  <a:pt x="0" y="0"/>
                </a:moveTo>
                <a:lnTo>
                  <a:pt x="4222750" y="0"/>
                </a:lnTo>
                <a:lnTo>
                  <a:pt x="3293625" y="3646487"/>
                </a:lnTo>
                <a:lnTo>
                  <a:pt x="0" y="3646487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4" name="Rectangle 4"/>
          <p:cNvSpPr>
            <a:spLocks noGrp="1" noChangeArrowheads="1"/>
          </p:cNvSpPr>
          <p:nvPr>
            <p:ph type="title"/>
          </p:nvPr>
        </p:nvSpPr>
        <p:spPr>
          <a:xfrm>
            <a:off x="463551" y="411956"/>
            <a:ext cx="8404225" cy="63341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 lang="en-GB" altLang="en-US" sz="2800" kern="1200" dirty="0" smtClean="0"/>
            </a:lvl1pPr>
          </a:lstStyle>
          <a:p>
            <a:pPr lvl="0"/>
            <a:r>
              <a:rPr lang="en-US" altLang="en-US" smtClean="0"/>
              <a:t>Click to edit Master title style</a:t>
            </a:r>
            <a:endParaRPr lang="en-GB" alt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3"/>
          </p:nvPr>
        </p:nvSpPr>
        <p:spPr>
          <a:xfrm>
            <a:off x="4357688" y="4856163"/>
            <a:ext cx="414337" cy="1381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lnSpc>
                <a:spcPts val="1200"/>
              </a:lnSpc>
              <a:defRPr lang="en-GB"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D9341D4-07C6-4282-AE38-5248E8AD561A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08226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Images &amp; Tex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4022725" y="3706813"/>
            <a:ext cx="45720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buChar char="–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GB" altLang="en-US" sz="1800" dirty="0" smtClean="0"/>
              <a:t>Use this type of slide to combine text information with an additional picture.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GB" altLang="en-US" sz="1800" dirty="0" smtClean="0"/>
          </a:p>
        </p:txBody>
      </p:sp>
      <p:sp>
        <p:nvSpPr>
          <p:cNvPr id="7" name="Rectangle 9"/>
          <p:cNvSpPr>
            <a:spLocks noChangeArrowheads="1"/>
          </p:cNvSpPr>
          <p:nvPr userDrawn="1"/>
        </p:nvSpPr>
        <p:spPr bwMode="auto">
          <a:xfrm>
            <a:off x="6372225" y="4860925"/>
            <a:ext cx="2290763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dirty="0" smtClean="0">
                <a:solidFill>
                  <a:schemeClr val="bg1"/>
                </a:solidFill>
              </a:rPr>
              <a:t>www.ecb.europa.eu © </a:t>
            </a:r>
          </a:p>
        </p:txBody>
      </p:sp>
      <p:sp>
        <p:nvSpPr>
          <p:cNvPr id="34" name="Picture Placeholder 33"/>
          <p:cNvSpPr>
            <a:spLocks noGrp="1"/>
          </p:cNvSpPr>
          <p:nvPr>
            <p:ph type="pic" sz="quarter" idx="25"/>
          </p:nvPr>
        </p:nvSpPr>
        <p:spPr>
          <a:xfrm>
            <a:off x="0" y="1081088"/>
            <a:ext cx="4281488" cy="3651168"/>
          </a:xfrm>
          <a:custGeom>
            <a:avLst/>
            <a:gdLst/>
            <a:ahLst/>
            <a:cxnLst/>
            <a:rect l="l" t="t" r="r" b="b"/>
            <a:pathLst>
              <a:path w="4281488" h="3668712">
                <a:moveTo>
                  <a:pt x="0" y="0"/>
                </a:moveTo>
                <a:lnTo>
                  <a:pt x="4281488" y="0"/>
                </a:lnTo>
                <a:lnTo>
                  <a:pt x="3270391" y="3668712"/>
                </a:lnTo>
                <a:lnTo>
                  <a:pt x="0" y="3668712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26"/>
          </p:nvPr>
        </p:nvSpPr>
        <p:spPr>
          <a:xfrm>
            <a:off x="3667125" y="1081088"/>
            <a:ext cx="3319463" cy="2225675"/>
          </a:xfrm>
          <a:custGeom>
            <a:avLst/>
            <a:gdLst/>
            <a:ahLst/>
            <a:cxnLst/>
            <a:rect l="l" t="t" r="r" b="b"/>
            <a:pathLst>
              <a:path w="3319463" h="2225675">
                <a:moveTo>
                  <a:pt x="611660" y="0"/>
                </a:moveTo>
                <a:lnTo>
                  <a:pt x="3319463" y="0"/>
                </a:lnTo>
                <a:lnTo>
                  <a:pt x="2707803" y="2225675"/>
                </a:lnTo>
                <a:lnTo>
                  <a:pt x="0" y="2225675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38" name="Picture Placeholder 37"/>
          <p:cNvSpPr>
            <a:spLocks noGrp="1"/>
          </p:cNvSpPr>
          <p:nvPr>
            <p:ph type="pic" sz="quarter" idx="27"/>
          </p:nvPr>
        </p:nvSpPr>
        <p:spPr>
          <a:xfrm>
            <a:off x="6372226" y="1081088"/>
            <a:ext cx="2771775" cy="2225675"/>
          </a:xfrm>
          <a:custGeom>
            <a:avLst/>
            <a:gdLst/>
            <a:ahLst/>
            <a:cxnLst/>
            <a:rect l="l" t="t" r="r" b="b"/>
            <a:pathLst>
              <a:path w="2771775" h="2225675">
                <a:moveTo>
                  <a:pt x="601377" y="0"/>
                </a:moveTo>
                <a:lnTo>
                  <a:pt x="2771775" y="0"/>
                </a:lnTo>
                <a:lnTo>
                  <a:pt x="2771775" y="2225675"/>
                </a:lnTo>
                <a:lnTo>
                  <a:pt x="0" y="2225675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title"/>
          </p:nvPr>
        </p:nvSpPr>
        <p:spPr>
          <a:xfrm>
            <a:off x="463551" y="411956"/>
            <a:ext cx="8404225" cy="63341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 lang="en-GB" altLang="en-US" sz="2800" kern="1200" dirty="0" smtClean="0"/>
            </a:lvl1pPr>
          </a:lstStyle>
          <a:p>
            <a:pPr lvl="0"/>
            <a:r>
              <a:rPr lang="en-US" altLang="en-US" smtClean="0"/>
              <a:t>Click to edit Master title style</a:t>
            </a:r>
            <a:endParaRPr lang="en-GB" altLang="en-US" dirty="0" smtClean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28"/>
          </p:nvPr>
        </p:nvSpPr>
        <p:spPr>
          <a:xfrm>
            <a:off x="4357688" y="4856163"/>
            <a:ext cx="414337" cy="1381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lnSpc>
                <a:spcPts val="1200"/>
              </a:lnSpc>
              <a:defRPr lang="en-GB"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A03BAC3-5655-4B19-B6D0-8045C16EFFF7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224965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mages &amp; 2 Text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3"/>
          <p:cNvGrpSpPr>
            <a:grpSpLocks/>
          </p:cNvGrpSpPr>
          <p:nvPr userDrawn="1"/>
        </p:nvGrpSpPr>
        <p:grpSpPr bwMode="auto">
          <a:xfrm>
            <a:off x="69850" y="1304925"/>
            <a:ext cx="4718050" cy="2789238"/>
            <a:chOff x="683589" y="1495330"/>
            <a:chExt cx="3582384" cy="2731752"/>
          </a:xfrm>
        </p:grpSpPr>
        <p:sp>
          <p:nvSpPr>
            <p:cNvPr id="8" name="Parallelogram 7"/>
            <p:cNvSpPr/>
            <p:nvPr/>
          </p:nvSpPr>
          <p:spPr bwMode="auto">
            <a:xfrm>
              <a:off x="733010" y="1495330"/>
              <a:ext cx="3532963" cy="2512527"/>
            </a:xfrm>
            <a:prstGeom prst="parallelogram">
              <a:avLst>
                <a:gd name="adj" fmla="val 24016"/>
              </a:avLst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0" sx="102000" sy="102000" algn="ctr" rotWithShape="0">
                <a:prstClr val="black">
                  <a:alpha val="10000"/>
                </a:prstClr>
              </a:outerShdw>
            </a:effectLst>
            <a:ex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>
                <a:latin typeface="Arial" charset="0"/>
                <a:ea typeface="ヒラギノ角ゴ Pro W3" pitchFamily="-64" charset="-128"/>
              </a:endParaRPr>
            </a:p>
          </p:txBody>
        </p:sp>
        <p:sp>
          <p:nvSpPr>
            <p:cNvPr id="9" name="Parallelogram 8"/>
            <p:cNvSpPr/>
            <p:nvPr/>
          </p:nvSpPr>
          <p:spPr bwMode="auto">
            <a:xfrm>
              <a:off x="683589" y="3788634"/>
              <a:ext cx="3164118" cy="438448"/>
            </a:xfrm>
            <a:prstGeom prst="parallelogram">
              <a:avLst>
                <a:gd name="adj" fmla="val 26684"/>
              </a:avLst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0" sx="102000" sy="102000" algn="ctr" rotWithShape="0">
                <a:prstClr val="black">
                  <a:alpha val="10000"/>
                </a:prstClr>
              </a:outerShdw>
            </a:effectLst>
            <a:ex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>
                <a:latin typeface="Arial" charset="0"/>
                <a:ea typeface="ヒラギノ角ゴ Pro W3" pitchFamily="-64" charset="-128"/>
              </a:endParaRPr>
            </a:p>
          </p:txBody>
        </p:sp>
      </p:grpSp>
      <p:grpSp>
        <p:nvGrpSpPr>
          <p:cNvPr id="10" name="Group 13"/>
          <p:cNvGrpSpPr>
            <a:grpSpLocks/>
          </p:cNvGrpSpPr>
          <p:nvPr userDrawn="1"/>
        </p:nvGrpSpPr>
        <p:grpSpPr bwMode="auto">
          <a:xfrm>
            <a:off x="4321175" y="1304925"/>
            <a:ext cx="4718050" cy="2789238"/>
            <a:chOff x="683589" y="1495330"/>
            <a:chExt cx="3582384" cy="2731752"/>
          </a:xfrm>
        </p:grpSpPr>
        <p:sp>
          <p:nvSpPr>
            <p:cNvPr id="11" name="Parallelogram 10"/>
            <p:cNvSpPr/>
            <p:nvPr/>
          </p:nvSpPr>
          <p:spPr bwMode="auto">
            <a:xfrm>
              <a:off x="733010" y="1495330"/>
              <a:ext cx="3532963" cy="2512527"/>
            </a:xfrm>
            <a:prstGeom prst="parallelogram">
              <a:avLst>
                <a:gd name="adj" fmla="val 24016"/>
              </a:avLst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0" sx="102000" sy="102000" algn="ctr" rotWithShape="0">
                <a:prstClr val="black">
                  <a:alpha val="10000"/>
                </a:prstClr>
              </a:outerShdw>
            </a:effectLst>
            <a:ex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>
                <a:latin typeface="Arial" charset="0"/>
                <a:ea typeface="ヒラギノ角ゴ Pro W3" pitchFamily="-64" charset="-128"/>
              </a:endParaRPr>
            </a:p>
          </p:txBody>
        </p:sp>
        <p:sp>
          <p:nvSpPr>
            <p:cNvPr id="12" name="Parallelogram 11"/>
            <p:cNvSpPr/>
            <p:nvPr/>
          </p:nvSpPr>
          <p:spPr bwMode="auto">
            <a:xfrm>
              <a:off x="683589" y="3788634"/>
              <a:ext cx="3164118" cy="438448"/>
            </a:xfrm>
            <a:prstGeom prst="parallelogram">
              <a:avLst>
                <a:gd name="adj" fmla="val 26684"/>
              </a:avLst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0" sx="102000" sy="102000" algn="ctr" rotWithShape="0">
                <a:prstClr val="black">
                  <a:alpha val="10000"/>
                </a:prstClr>
              </a:outerShdw>
            </a:effectLst>
            <a:ex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>
                <a:latin typeface="Arial" charset="0"/>
                <a:ea typeface="ヒラギノ角ゴ Pro W3" pitchFamily="-64" charset="-128"/>
              </a:endParaRPr>
            </a:p>
          </p:txBody>
        </p:sp>
      </p:grp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6372225" y="4860925"/>
            <a:ext cx="2290763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dirty="0" smtClean="0">
                <a:solidFill>
                  <a:schemeClr val="bg1"/>
                </a:solidFill>
              </a:rPr>
              <a:t>www.ecb.europa.eu © </a:t>
            </a:r>
          </a:p>
        </p:txBody>
      </p:sp>
      <p:sp>
        <p:nvSpPr>
          <p:cNvPr id="18" name="Rectangle 4"/>
          <p:cNvSpPr>
            <a:spLocks noGrp="1" noChangeArrowheads="1"/>
          </p:cNvSpPr>
          <p:nvPr>
            <p:ph type="title"/>
          </p:nvPr>
        </p:nvSpPr>
        <p:spPr>
          <a:xfrm>
            <a:off x="463551" y="411956"/>
            <a:ext cx="8404225" cy="63341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 lang="en-GB" altLang="en-US" sz="2800" kern="1200" dirty="0" smtClean="0"/>
            </a:lvl1pPr>
          </a:lstStyle>
          <a:p>
            <a:pPr lvl="0"/>
            <a:r>
              <a:rPr lang="en-US" altLang="en-US" smtClean="0"/>
              <a:t>Click to edit Master title style</a:t>
            </a:r>
            <a:endParaRPr lang="en-GB" altLang="en-US" dirty="0" smtClean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798513" y="1378791"/>
            <a:ext cx="3363912" cy="2198127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5049838" y="1378791"/>
            <a:ext cx="3363912" cy="2198127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3"/>
          </p:nvPr>
        </p:nvSpPr>
        <p:spPr>
          <a:xfrm>
            <a:off x="233363" y="3727825"/>
            <a:ext cx="3817937" cy="27699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lang="en-US" sz="1800" kern="1200" smtClean="0">
                <a:solidFill>
                  <a:srgbClr val="003299"/>
                </a:solidFill>
                <a:latin typeface="Arial" pitchFamily="34" charset="0"/>
                <a:cs typeface="Arial" pitchFamily="34" charset="0"/>
              </a:defRPr>
            </a:lvl1pPr>
            <a:lvl2pPr>
              <a:defRPr lang="en-US" kern="1200" smtClean="0"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en-US" kern="1200" smtClean="0"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lang="en-US" kern="1200" smtClean="0">
                <a:latin typeface="Arial" pitchFamily="34" charset="0"/>
                <a:ea typeface="+mn-ea"/>
                <a:cs typeface="Arial" pitchFamily="34" charset="0"/>
              </a:defRPr>
            </a:lvl4pPr>
            <a:lvl5pPr>
              <a:defRPr lang="en-GB" kern="1200"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19"/>
          <p:cNvSpPr>
            <a:spLocks noGrp="1"/>
          </p:cNvSpPr>
          <p:nvPr>
            <p:ph type="body" sz="quarter" idx="24"/>
          </p:nvPr>
        </p:nvSpPr>
        <p:spPr>
          <a:xfrm>
            <a:off x="4463256" y="3727825"/>
            <a:ext cx="3817937" cy="27699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lang="en-US" sz="1800" kern="1200" smtClean="0">
                <a:solidFill>
                  <a:srgbClr val="003299"/>
                </a:solidFill>
                <a:latin typeface="Arial" pitchFamily="34" charset="0"/>
                <a:cs typeface="Arial" pitchFamily="34" charset="0"/>
              </a:defRPr>
            </a:lvl1pPr>
            <a:lvl2pPr>
              <a:defRPr lang="en-US" kern="1200" smtClean="0"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en-US" kern="1200" smtClean="0"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lang="en-US" kern="1200" smtClean="0">
                <a:latin typeface="Arial" pitchFamily="34" charset="0"/>
                <a:ea typeface="+mn-ea"/>
                <a:cs typeface="Arial" pitchFamily="34" charset="0"/>
              </a:defRPr>
            </a:lvl4pPr>
            <a:lvl5pPr>
              <a:defRPr lang="en-GB" kern="1200"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25"/>
          </p:nvPr>
        </p:nvSpPr>
        <p:spPr>
          <a:xfrm>
            <a:off x="4357688" y="4856163"/>
            <a:ext cx="414337" cy="1381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lnSpc>
                <a:spcPts val="1200"/>
              </a:lnSpc>
              <a:defRPr lang="en-GB"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9CD2E2F-F92A-4B02-9BE7-CCF47B525670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83842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 Images &amp; 6 Text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3"/>
          <p:cNvGrpSpPr>
            <a:grpSpLocks/>
          </p:cNvGrpSpPr>
          <p:nvPr userDrawn="1"/>
        </p:nvGrpSpPr>
        <p:grpSpPr bwMode="auto">
          <a:xfrm>
            <a:off x="5697538" y="2898775"/>
            <a:ext cx="2992437" cy="1770063"/>
            <a:chOff x="683589" y="1495330"/>
            <a:chExt cx="3582384" cy="2731752"/>
          </a:xfrm>
        </p:grpSpPr>
        <p:sp>
          <p:nvSpPr>
            <p:cNvPr id="16" name="Parallelogram 15"/>
            <p:cNvSpPr/>
            <p:nvPr/>
          </p:nvSpPr>
          <p:spPr bwMode="auto">
            <a:xfrm>
              <a:off x="733001" y="1495330"/>
              <a:ext cx="3532972" cy="2513701"/>
            </a:xfrm>
            <a:prstGeom prst="parallelogram">
              <a:avLst>
                <a:gd name="adj" fmla="val 24016"/>
              </a:avLst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0" sx="102000" sy="102000" algn="ctr" rotWithShape="0">
                <a:prstClr val="black">
                  <a:alpha val="10000"/>
                </a:prstClr>
              </a:outerShdw>
            </a:effectLst>
            <a:ex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>
                <a:latin typeface="Arial" charset="0"/>
                <a:ea typeface="ヒラギノ角ゴ Pro W3" pitchFamily="-64" charset="-128"/>
              </a:endParaRPr>
            </a:p>
          </p:txBody>
        </p:sp>
        <p:sp>
          <p:nvSpPr>
            <p:cNvPr id="17" name="Parallelogram 16"/>
            <p:cNvSpPr/>
            <p:nvPr/>
          </p:nvSpPr>
          <p:spPr bwMode="auto">
            <a:xfrm>
              <a:off x="683589" y="3788531"/>
              <a:ext cx="3164281" cy="438551"/>
            </a:xfrm>
            <a:prstGeom prst="parallelogram">
              <a:avLst>
                <a:gd name="adj" fmla="val 26684"/>
              </a:avLst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0" sx="102000" sy="102000" algn="ctr" rotWithShape="0">
                <a:prstClr val="black">
                  <a:alpha val="10000"/>
                </a:prstClr>
              </a:outerShdw>
            </a:effectLst>
            <a:ex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>
                <a:latin typeface="Arial" charset="0"/>
                <a:ea typeface="ヒラギノ角ゴ Pro W3" pitchFamily="-64" charset="-128"/>
              </a:endParaRPr>
            </a:p>
          </p:txBody>
        </p:sp>
      </p:grpSp>
      <p:grpSp>
        <p:nvGrpSpPr>
          <p:cNvPr id="18" name="Group 13"/>
          <p:cNvGrpSpPr>
            <a:grpSpLocks/>
          </p:cNvGrpSpPr>
          <p:nvPr userDrawn="1"/>
        </p:nvGrpSpPr>
        <p:grpSpPr bwMode="auto">
          <a:xfrm>
            <a:off x="2927350" y="2905125"/>
            <a:ext cx="2992438" cy="1768475"/>
            <a:chOff x="683589" y="1495330"/>
            <a:chExt cx="3582384" cy="2731752"/>
          </a:xfrm>
        </p:grpSpPr>
        <p:sp>
          <p:nvSpPr>
            <p:cNvPr id="19" name="Parallelogram 18"/>
            <p:cNvSpPr/>
            <p:nvPr/>
          </p:nvSpPr>
          <p:spPr bwMode="auto">
            <a:xfrm>
              <a:off x="733001" y="1495330"/>
              <a:ext cx="3532972" cy="2513507"/>
            </a:xfrm>
            <a:prstGeom prst="parallelogram">
              <a:avLst>
                <a:gd name="adj" fmla="val 24016"/>
              </a:avLst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0" sx="102000" sy="102000" algn="ctr" rotWithShape="0">
                <a:prstClr val="black">
                  <a:alpha val="10000"/>
                </a:prstClr>
              </a:outerShdw>
            </a:effectLst>
            <a:ex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>
                <a:latin typeface="Arial" charset="0"/>
                <a:ea typeface="ヒラギノ角ゴ Pro W3" pitchFamily="-64" charset="-128"/>
              </a:endParaRPr>
            </a:p>
          </p:txBody>
        </p:sp>
        <p:sp>
          <p:nvSpPr>
            <p:cNvPr id="20" name="Parallelogram 19"/>
            <p:cNvSpPr/>
            <p:nvPr/>
          </p:nvSpPr>
          <p:spPr bwMode="auto">
            <a:xfrm>
              <a:off x="683589" y="3788139"/>
              <a:ext cx="3164281" cy="438943"/>
            </a:xfrm>
            <a:prstGeom prst="parallelogram">
              <a:avLst>
                <a:gd name="adj" fmla="val 26684"/>
              </a:avLst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0" sx="102000" sy="102000" algn="ctr" rotWithShape="0">
                <a:prstClr val="black">
                  <a:alpha val="10000"/>
                </a:prstClr>
              </a:outerShdw>
            </a:effectLst>
            <a:ex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>
                <a:latin typeface="Arial" charset="0"/>
                <a:ea typeface="ヒラギノ角ゴ Pro W3" pitchFamily="-64" charset="-128"/>
              </a:endParaRPr>
            </a:p>
          </p:txBody>
        </p:sp>
      </p:grpSp>
      <p:grpSp>
        <p:nvGrpSpPr>
          <p:cNvPr id="21" name="Group 13"/>
          <p:cNvGrpSpPr>
            <a:grpSpLocks/>
          </p:cNvGrpSpPr>
          <p:nvPr userDrawn="1"/>
        </p:nvGrpSpPr>
        <p:grpSpPr bwMode="auto">
          <a:xfrm>
            <a:off x="157163" y="2905125"/>
            <a:ext cx="2994025" cy="1768475"/>
            <a:chOff x="683589" y="1495330"/>
            <a:chExt cx="3582384" cy="2731752"/>
          </a:xfrm>
        </p:grpSpPr>
        <p:sp>
          <p:nvSpPr>
            <p:cNvPr id="22" name="Parallelogram 21"/>
            <p:cNvSpPr/>
            <p:nvPr/>
          </p:nvSpPr>
          <p:spPr bwMode="auto">
            <a:xfrm>
              <a:off x="732975" y="1495330"/>
              <a:ext cx="3532998" cy="2513507"/>
            </a:xfrm>
            <a:prstGeom prst="parallelogram">
              <a:avLst>
                <a:gd name="adj" fmla="val 24016"/>
              </a:avLst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0" sx="102000" sy="102000" algn="ctr" rotWithShape="0">
                <a:prstClr val="black">
                  <a:alpha val="10000"/>
                </a:prstClr>
              </a:outerShdw>
            </a:effectLst>
            <a:ex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>
                <a:latin typeface="Arial" charset="0"/>
                <a:ea typeface="ヒラギノ角ゴ Pro W3" pitchFamily="-64" charset="-128"/>
              </a:endParaRPr>
            </a:p>
          </p:txBody>
        </p:sp>
        <p:sp>
          <p:nvSpPr>
            <p:cNvPr id="23" name="Parallelogram 22"/>
            <p:cNvSpPr/>
            <p:nvPr/>
          </p:nvSpPr>
          <p:spPr bwMode="auto">
            <a:xfrm>
              <a:off x="683589" y="3788139"/>
              <a:ext cx="3164503" cy="438943"/>
            </a:xfrm>
            <a:prstGeom prst="parallelogram">
              <a:avLst>
                <a:gd name="adj" fmla="val 26684"/>
              </a:avLst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0" sx="102000" sy="102000" algn="ctr" rotWithShape="0">
                <a:prstClr val="black">
                  <a:alpha val="10000"/>
                </a:prstClr>
              </a:outerShdw>
            </a:effectLst>
            <a:ex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>
                <a:latin typeface="Arial" charset="0"/>
                <a:ea typeface="ヒラギノ角ゴ Pro W3" pitchFamily="-64" charset="-128"/>
              </a:endParaRPr>
            </a:p>
          </p:txBody>
        </p:sp>
      </p:grpSp>
      <p:grpSp>
        <p:nvGrpSpPr>
          <p:cNvPr id="24" name="Group 13"/>
          <p:cNvGrpSpPr>
            <a:grpSpLocks/>
          </p:cNvGrpSpPr>
          <p:nvPr userDrawn="1"/>
        </p:nvGrpSpPr>
        <p:grpSpPr bwMode="auto">
          <a:xfrm>
            <a:off x="5913438" y="1106488"/>
            <a:ext cx="2994025" cy="1770062"/>
            <a:chOff x="683589" y="1495330"/>
            <a:chExt cx="3582384" cy="2731752"/>
          </a:xfrm>
        </p:grpSpPr>
        <p:sp>
          <p:nvSpPr>
            <p:cNvPr id="25" name="Parallelogram 24"/>
            <p:cNvSpPr/>
            <p:nvPr/>
          </p:nvSpPr>
          <p:spPr bwMode="auto">
            <a:xfrm>
              <a:off x="732975" y="1495330"/>
              <a:ext cx="3532998" cy="2513703"/>
            </a:xfrm>
            <a:prstGeom prst="parallelogram">
              <a:avLst>
                <a:gd name="adj" fmla="val 24016"/>
              </a:avLst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0" sx="102000" sy="102000" algn="ctr" rotWithShape="0">
                <a:prstClr val="black">
                  <a:alpha val="10000"/>
                </a:prstClr>
              </a:outerShdw>
            </a:effectLst>
            <a:ex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>
                <a:latin typeface="Arial" charset="0"/>
                <a:ea typeface="ヒラギノ角ゴ Pro W3" pitchFamily="-64" charset="-128"/>
              </a:endParaRPr>
            </a:p>
          </p:txBody>
        </p:sp>
        <p:sp>
          <p:nvSpPr>
            <p:cNvPr id="26" name="Parallelogram 25"/>
            <p:cNvSpPr/>
            <p:nvPr/>
          </p:nvSpPr>
          <p:spPr bwMode="auto">
            <a:xfrm>
              <a:off x="683589" y="3788532"/>
              <a:ext cx="3164503" cy="438550"/>
            </a:xfrm>
            <a:prstGeom prst="parallelogram">
              <a:avLst>
                <a:gd name="adj" fmla="val 26684"/>
              </a:avLst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0" sx="102000" sy="102000" algn="ctr" rotWithShape="0">
                <a:prstClr val="black">
                  <a:alpha val="10000"/>
                </a:prstClr>
              </a:outerShdw>
            </a:effectLst>
            <a:ex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>
                <a:latin typeface="Arial" charset="0"/>
                <a:ea typeface="ヒラギノ角ゴ Pro W3" pitchFamily="-64" charset="-128"/>
              </a:endParaRPr>
            </a:p>
          </p:txBody>
        </p:sp>
      </p:grpSp>
      <p:grpSp>
        <p:nvGrpSpPr>
          <p:cNvPr id="27" name="Group 13"/>
          <p:cNvGrpSpPr>
            <a:grpSpLocks/>
          </p:cNvGrpSpPr>
          <p:nvPr userDrawn="1"/>
        </p:nvGrpSpPr>
        <p:grpSpPr bwMode="auto">
          <a:xfrm>
            <a:off x="3143250" y="1112838"/>
            <a:ext cx="2994025" cy="1768475"/>
            <a:chOff x="683589" y="1495330"/>
            <a:chExt cx="3582384" cy="2731752"/>
          </a:xfrm>
        </p:grpSpPr>
        <p:sp>
          <p:nvSpPr>
            <p:cNvPr id="28" name="Parallelogram 27"/>
            <p:cNvSpPr/>
            <p:nvPr/>
          </p:nvSpPr>
          <p:spPr bwMode="auto">
            <a:xfrm>
              <a:off x="732975" y="1495330"/>
              <a:ext cx="3532998" cy="2513505"/>
            </a:xfrm>
            <a:prstGeom prst="parallelogram">
              <a:avLst>
                <a:gd name="adj" fmla="val 24016"/>
              </a:avLst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0" sx="102000" sy="102000" algn="ctr" rotWithShape="0">
                <a:prstClr val="black">
                  <a:alpha val="10000"/>
                </a:prstClr>
              </a:outerShdw>
            </a:effectLst>
            <a:ex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>
                <a:latin typeface="Arial" charset="0"/>
                <a:ea typeface="ヒラギノ角ゴ Pro W3" pitchFamily="-64" charset="-128"/>
              </a:endParaRPr>
            </a:p>
          </p:txBody>
        </p:sp>
        <p:sp>
          <p:nvSpPr>
            <p:cNvPr id="29" name="Parallelogram 28"/>
            <p:cNvSpPr/>
            <p:nvPr/>
          </p:nvSpPr>
          <p:spPr bwMode="auto">
            <a:xfrm>
              <a:off x="683589" y="3788137"/>
              <a:ext cx="3164503" cy="438945"/>
            </a:xfrm>
            <a:prstGeom prst="parallelogram">
              <a:avLst>
                <a:gd name="adj" fmla="val 26684"/>
              </a:avLst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0" sx="102000" sy="102000" algn="ctr" rotWithShape="0">
                <a:prstClr val="black">
                  <a:alpha val="10000"/>
                </a:prstClr>
              </a:outerShdw>
            </a:effectLst>
            <a:ex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>
                <a:latin typeface="Arial" charset="0"/>
                <a:ea typeface="ヒラギノ角ゴ Pro W3" pitchFamily="-64" charset="-128"/>
              </a:endParaRPr>
            </a:p>
          </p:txBody>
        </p:sp>
      </p:grpSp>
      <p:grpSp>
        <p:nvGrpSpPr>
          <p:cNvPr id="30" name="Group 13"/>
          <p:cNvGrpSpPr>
            <a:grpSpLocks/>
          </p:cNvGrpSpPr>
          <p:nvPr userDrawn="1"/>
        </p:nvGrpSpPr>
        <p:grpSpPr bwMode="auto">
          <a:xfrm>
            <a:off x="373063" y="1112838"/>
            <a:ext cx="2994025" cy="1768475"/>
            <a:chOff x="683589" y="1495330"/>
            <a:chExt cx="3582384" cy="2731752"/>
          </a:xfrm>
        </p:grpSpPr>
        <p:sp>
          <p:nvSpPr>
            <p:cNvPr id="31" name="Parallelogram 30"/>
            <p:cNvSpPr/>
            <p:nvPr/>
          </p:nvSpPr>
          <p:spPr bwMode="auto">
            <a:xfrm>
              <a:off x="732975" y="1495330"/>
              <a:ext cx="3532998" cy="2513505"/>
            </a:xfrm>
            <a:prstGeom prst="parallelogram">
              <a:avLst>
                <a:gd name="adj" fmla="val 24016"/>
              </a:avLst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0" sx="102000" sy="102000" algn="ctr" rotWithShape="0">
                <a:prstClr val="black">
                  <a:alpha val="10000"/>
                </a:prstClr>
              </a:outerShdw>
            </a:effectLst>
            <a:ex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>
                <a:latin typeface="Arial" charset="0"/>
                <a:ea typeface="ヒラギノ角ゴ Pro W3" pitchFamily="-64" charset="-128"/>
              </a:endParaRPr>
            </a:p>
          </p:txBody>
        </p:sp>
        <p:sp>
          <p:nvSpPr>
            <p:cNvPr id="32" name="Parallelogram 31"/>
            <p:cNvSpPr/>
            <p:nvPr/>
          </p:nvSpPr>
          <p:spPr bwMode="auto">
            <a:xfrm>
              <a:off x="683589" y="3788137"/>
              <a:ext cx="3164503" cy="438945"/>
            </a:xfrm>
            <a:prstGeom prst="parallelogram">
              <a:avLst>
                <a:gd name="adj" fmla="val 26684"/>
              </a:avLst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0" sx="102000" sy="102000" algn="ctr" rotWithShape="0">
                <a:prstClr val="black">
                  <a:alpha val="10000"/>
                </a:prstClr>
              </a:outerShdw>
            </a:effectLst>
            <a:ex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>
                <a:latin typeface="Arial" charset="0"/>
                <a:ea typeface="ヒラギノ角ゴ Pro W3" pitchFamily="-64" charset="-128"/>
              </a:endParaRPr>
            </a:p>
          </p:txBody>
        </p:sp>
      </p:grpSp>
      <p:sp>
        <p:nvSpPr>
          <p:cNvPr id="33" name="Rectangle 9"/>
          <p:cNvSpPr>
            <a:spLocks noChangeArrowheads="1"/>
          </p:cNvSpPr>
          <p:nvPr userDrawn="1"/>
        </p:nvSpPr>
        <p:spPr bwMode="auto">
          <a:xfrm>
            <a:off x="6372225" y="4860925"/>
            <a:ext cx="2290763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dirty="0" smtClean="0">
                <a:solidFill>
                  <a:schemeClr val="bg1"/>
                </a:solidFill>
              </a:rPr>
              <a:t>www.ecb.europa.eu © </a:t>
            </a:r>
          </a:p>
        </p:txBody>
      </p:sp>
      <p:sp>
        <p:nvSpPr>
          <p:cNvPr id="37" name="Rectangle 4"/>
          <p:cNvSpPr>
            <a:spLocks noGrp="1" noChangeArrowheads="1"/>
          </p:cNvSpPr>
          <p:nvPr>
            <p:ph type="title"/>
          </p:nvPr>
        </p:nvSpPr>
        <p:spPr>
          <a:xfrm>
            <a:off x="463551" y="411956"/>
            <a:ext cx="8404225" cy="63341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 lang="en-GB" altLang="en-US" sz="2800" kern="1200" dirty="0" smtClean="0"/>
            </a:lvl1pPr>
          </a:lstStyle>
          <a:p>
            <a:pPr lvl="0"/>
            <a:r>
              <a:rPr lang="en-US" altLang="en-US" smtClean="0"/>
              <a:t>Click to edit Master title style</a:t>
            </a:r>
            <a:endParaRPr lang="en-GB" altLang="en-US" dirty="0" smtClean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589757" y="2922682"/>
            <a:ext cx="2170112" cy="14668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38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3367088" y="2922682"/>
            <a:ext cx="2170112" cy="14668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39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6137276" y="2922682"/>
            <a:ext cx="2170112" cy="14668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44" name="Text Placeholder 42"/>
          <p:cNvSpPr>
            <a:spLocks noGrp="1"/>
          </p:cNvSpPr>
          <p:nvPr>
            <p:ph type="body" sz="quarter" idx="25"/>
          </p:nvPr>
        </p:nvSpPr>
        <p:spPr>
          <a:xfrm>
            <a:off x="3348319" y="2650940"/>
            <a:ext cx="2362200" cy="18466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lang="en-GB" sz="1200" kern="1200" dirty="0" smtClean="0">
                <a:solidFill>
                  <a:srgbClr val="0032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Text Placeholder 42"/>
          <p:cNvSpPr>
            <a:spLocks noGrp="1"/>
          </p:cNvSpPr>
          <p:nvPr>
            <p:ph type="body" sz="quarter" idx="26"/>
          </p:nvPr>
        </p:nvSpPr>
        <p:spPr>
          <a:xfrm>
            <a:off x="6054725" y="2650940"/>
            <a:ext cx="2362200" cy="18466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lang="en-GB" sz="1200" kern="1200" dirty="0" smtClean="0">
                <a:solidFill>
                  <a:srgbClr val="0032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Text Placeholder 42"/>
          <p:cNvSpPr>
            <a:spLocks noGrp="1"/>
          </p:cNvSpPr>
          <p:nvPr>
            <p:ph type="body" sz="quarter" idx="27"/>
          </p:nvPr>
        </p:nvSpPr>
        <p:spPr>
          <a:xfrm>
            <a:off x="298450" y="4434423"/>
            <a:ext cx="2362200" cy="18466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lang="en-GB" sz="1200" kern="1200" dirty="0" smtClean="0">
                <a:solidFill>
                  <a:srgbClr val="0032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Text Placeholder 42"/>
          <p:cNvSpPr>
            <a:spLocks noGrp="1"/>
          </p:cNvSpPr>
          <p:nvPr>
            <p:ph type="body" sz="quarter" idx="28"/>
          </p:nvPr>
        </p:nvSpPr>
        <p:spPr>
          <a:xfrm>
            <a:off x="3081619" y="4434423"/>
            <a:ext cx="2362200" cy="18466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lang="en-GB" sz="1200" kern="1200" dirty="0" smtClean="0">
                <a:solidFill>
                  <a:srgbClr val="0032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Text Placeholder 42"/>
          <p:cNvSpPr>
            <a:spLocks noGrp="1"/>
          </p:cNvSpPr>
          <p:nvPr>
            <p:ph type="body" sz="quarter" idx="29"/>
          </p:nvPr>
        </p:nvSpPr>
        <p:spPr>
          <a:xfrm>
            <a:off x="5788025" y="4434423"/>
            <a:ext cx="2362200" cy="18466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lang="en-GB" sz="1200" kern="1200" dirty="0" smtClean="0">
                <a:solidFill>
                  <a:srgbClr val="0032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Picture Placeholder 2"/>
          <p:cNvSpPr>
            <a:spLocks noGrp="1"/>
          </p:cNvSpPr>
          <p:nvPr>
            <p:ph type="pic" sz="quarter" idx="30"/>
          </p:nvPr>
        </p:nvSpPr>
        <p:spPr>
          <a:xfrm>
            <a:off x="798513" y="1130300"/>
            <a:ext cx="2170112" cy="14668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50" name="Picture Placeholder 2"/>
          <p:cNvSpPr>
            <a:spLocks noGrp="1"/>
          </p:cNvSpPr>
          <p:nvPr>
            <p:ph type="pic" sz="quarter" idx="31"/>
          </p:nvPr>
        </p:nvSpPr>
        <p:spPr>
          <a:xfrm>
            <a:off x="3575844" y="1130300"/>
            <a:ext cx="2170112" cy="14668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51" name="Picture Placeholder 2"/>
          <p:cNvSpPr>
            <a:spLocks noGrp="1"/>
          </p:cNvSpPr>
          <p:nvPr>
            <p:ph type="pic" sz="quarter" idx="32"/>
          </p:nvPr>
        </p:nvSpPr>
        <p:spPr>
          <a:xfrm>
            <a:off x="6346032" y="1130300"/>
            <a:ext cx="2170112" cy="14668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52" name="Text Placeholder 42"/>
          <p:cNvSpPr>
            <a:spLocks noGrp="1"/>
          </p:cNvSpPr>
          <p:nvPr>
            <p:ph type="body" sz="quarter" idx="24"/>
          </p:nvPr>
        </p:nvSpPr>
        <p:spPr>
          <a:xfrm>
            <a:off x="565150" y="2650940"/>
            <a:ext cx="2362200" cy="18466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lang="en-GB" sz="1200" kern="1200" dirty="0" smtClean="0">
                <a:solidFill>
                  <a:srgbClr val="0032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33"/>
          </p:nvPr>
        </p:nvSpPr>
        <p:spPr>
          <a:xfrm>
            <a:off x="4357688" y="4856163"/>
            <a:ext cx="414337" cy="1381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lnSpc>
                <a:spcPts val="1200"/>
              </a:lnSpc>
              <a:defRPr lang="en-GB"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A91E1AE-0C8E-4F76-9822-41893C44C1CD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8364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port Elements - long headlin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6372225" y="4860925"/>
            <a:ext cx="2290763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dirty="0" smtClean="0">
                <a:solidFill>
                  <a:schemeClr val="bg1"/>
                </a:solidFill>
              </a:rPr>
              <a:t>www.ecb.europa.eu © </a:t>
            </a:r>
          </a:p>
        </p:txBody>
      </p:sp>
      <p:sp>
        <p:nvSpPr>
          <p:cNvPr id="5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8313" y="1150144"/>
            <a:ext cx="8415711" cy="3351610"/>
          </a:xfrm>
        </p:spPr>
        <p:txBody>
          <a:bodyPr/>
          <a:lstStyle>
            <a:lvl1pPr>
              <a:defRPr sz="1900"/>
            </a:lvl1pPr>
          </a:lstStyle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title"/>
          </p:nvPr>
        </p:nvSpPr>
        <p:spPr>
          <a:xfrm>
            <a:off x="463551" y="411956"/>
            <a:ext cx="8404225" cy="63341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 lang="en-GB" altLang="en-US" sz="2800" kern="1200" dirty="0" smtClean="0"/>
            </a:lvl1pPr>
          </a:lstStyle>
          <a:p>
            <a:pPr lvl="0"/>
            <a:r>
              <a:rPr lang="en-US" altLang="en-US" smtClean="0"/>
              <a:t>Click to edit Master title style</a:t>
            </a:r>
            <a:endParaRPr lang="en-GB" altLang="en-US" dirty="0" smtClean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357688" y="4856163"/>
            <a:ext cx="414337" cy="1381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lnSpc>
                <a:spcPts val="1200"/>
              </a:lnSpc>
              <a:defRPr lang="en-GB"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4320B71-EC71-4A7E-8C8A-9C555B387A1C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57886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port Elements - FullPag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6372225" y="4860925"/>
            <a:ext cx="2290763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dirty="0" smtClean="0">
                <a:solidFill>
                  <a:schemeClr val="bg1"/>
                </a:solidFill>
              </a:rPr>
              <a:t>www.ecb.europa.eu © </a:t>
            </a:r>
          </a:p>
        </p:txBody>
      </p:sp>
      <p:sp>
        <p:nvSpPr>
          <p:cNvPr id="5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8313" y="748145"/>
            <a:ext cx="8415711" cy="3753609"/>
          </a:xfrm>
        </p:spPr>
        <p:txBody>
          <a:bodyPr/>
          <a:lstStyle>
            <a:lvl1pPr>
              <a:defRPr sz="1900"/>
            </a:lvl1pPr>
          </a:lstStyle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title"/>
          </p:nvPr>
        </p:nvSpPr>
        <p:spPr>
          <a:xfrm>
            <a:off x="463551" y="126932"/>
            <a:ext cx="8404225" cy="40744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 lang="en-GB" altLang="en-US" sz="2000" kern="1200" dirty="0" smtClean="0"/>
            </a:lvl1pPr>
          </a:lstStyle>
          <a:p>
            <a:pPr lvl="0"/>
            <a:r>
              <a:rPr lang="en-US" altLang="en-US" dirty="0" smtClean="0"/>
              <a:t>Click to edit Master title style</a:t>
            </a:r>
            <a:endParaRPr lang="en-GB" altLang="en-US" dirty="0" smtClean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357688" y="4856163"/>
            <a:ext cx="414337" cy="1381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lnSpc>
                <a:spcPts val="1200"/>
              </a:lnSpc>
              <a:defRPr lang="en-GB"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4320B71-EC71-4A7E-8C8A-9C555B387A1C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95157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port Elements - Small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/>
          <p:cNvSpPr/>
          <p:nvPr userDrawn="1"/>
        </p:nvSpPr>
        <p:spPr bwMode="auto">
          <a:xfrm>
            <a:off x="3629025" y="1782763"/>
            <a:ext cx="5514975" cy="2697162"/>
          </a:xfrm>
          <a:custGeom>
            <a:avLst/>
            <a:gdLst/>
            <a:ahLst/>
            <a:cxnLst/>
            <a:rect l="l" t="t" r="r" b="b"/>
            <a:pathLst>
              <a:path w="5514975" h="2697162">
                <a:moveTo>
                  <a:pt x="771523" y="0"/>
                </a:moveTo>
                <a:lnTo>
                  <a:pt x="5514975" y="0"/>
                </a:lnTo>
                <a:lnTo>
                  <a:pt x="5514975" y="2658323"/>
                </a:lnTo>
                <a:lnTo>
                  <a:pt x="5503865" y="2697162"/>
                </a:lnTo>
                <a:lnTo>
                  <a:pt x="0" y="2697162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0" sx="102000" sy="102000" algn="ctr" rotWithShape="0">
              <a:prstClr val="black">
                <a:alpha val="10000"/>
              </a:prstClr>
            </a:outerShdw>
          </a:effectLst>
          <a:extLst/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endParaRPr lang="en-GB"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6372225" y="4860925"/>
            <a:ext cx="2290763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dirty="0" smtClean="0">
                <a:solidFill>
                  <a:schemeClr val="bg1"/>
                </a:solidFill>
              </a:rPr>
              <a:t>www.ecb.europa.eu © 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idx="4294967295"/>
          </p:nvPr>
        </p:nvSpPr>
        <p:spPr>
          <a:xfrm>
            <a:off x="4427538" y="2139554"/>
            <a:ext cx="4465450" cy="2283619"/>
          </a:xfrm>
        </p:spPr>
        <p:txBody>
          <a:bodyPr/>
          <a:lstStyle>
            <a:lvl1pPr>
              <a:defRPr sz="1900"/>
            </a:lvl1pPr>
          </a:lstStyle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title"/>
          </p:nvPr>
        </p:nvSpPr>
        <p:spPr>
          <a:xfrm>
            <a:off x="463551" y="411956"/>
            <a:ext cx="8404225" cy="63341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 lang="en-GB" altLang="en-US" sz="2800" kern="1200" dirty="0" smtClean="0"/>
            </a:lvl1pPr>
          </a:lstStyle>
          <a:p>
            <a:pPr lvl="0"/>
            <a:r>
              <a:rPr lang="en-US" altLang="en-US" smtClean="0"/>
              <a:t>Click to edit Master title style</a:t>
            </a:r>
            <a:endParaRPr lang="en-GB" alt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357688" y="4856163"/>
            <a:ext cx="414337" cy="1381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lnSpc>
                <a:spcPts val="1200"/>
              </a:lnSpc>
              <a:defRPr lang="en-GB"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5CF0E3E-6A53-407C-B228-D257703978F3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30589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hart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6372225" y="4860925"/>
            <a:ext cx="2290763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dirty="0" smtClean="0">
                <a:solidFill>
                  <a:schemeClr val="bg1"/>
                </a:solidFill>
              </a:rPr>
              <a:t>www.ecb.europa.eu © </a:t>
            </a:r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2"/>
          </p:nvPr>
        </p:nvSpPr>
        <p:spPr>
          <a:xfrm>
            <a:off x="466725" y="1069892"/>
            <a:ext cx="4023388" cy="3348038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9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660490" y="1059916"/>
            <a:ext cx="4211992" cy="3348038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3799" y="4405901"/>
            <a:ext cx="4032250" cy="32385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659019" y="4405901"/>
            <a:ext cx="4032250" cy="32385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7" name="Rectangle 4"/>
          <p:cNvSpPr>
            <a:spLocks noGrp="1" noChangeArrowheads="1"/>
          </p:cNvSpPr>
          <p:nvPr>
            <p:ph type="title"/>
          </p:nvPr>
        </p:nvSpPr>
        <p:spPr>
          <a:xfrm>
            <a:off x="463551" y="411956"/>
            <a:ext cx="8404225" cy="63341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 lang="en-GB" altLang="en-US" sz="2800" kern="1200" dirty="0" smtClean="0"/>
            </a:lvl1pPr>
          </a:lstStyle>
          <a:p>
            <a:pPr lvl="0"/>
            <a:r>
              <a:rPr lang="en-US" altLang="en-US" smtClean="0"/>
              <a:t>Click to edit Master title style</a:t>
            </a:r>
            <a:endParaRPr lang="en-GB" altLang="en-US" dirty="0" smtClean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4357688" y="4856163"/>
            <a:ext cx="414337" cy="1381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lnSpc>
                <a:spcPts val="1200"/>
              </a:lnSpc>
              <a:defRPr lang="en-GB"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5A8A81F-602E-4F8A-A59F-1CB8EC3665FC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79493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Chart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"/>
          <p:cNvCxnSpPr>
            <a:cxnSpLocks noChangeShapeType="1"/>
          </p:cNvCxnSpPr>
          <p:nvPr userDrawn="1"/>
        </p:nvCxnSpPr>
        <p:spPr bwMode="auto">
          <a:xfrm>
            <a:off x="0" y="0"/>
            <a:ext cx="914400" cy="0"/>
          </a:xfrm>
          <a:prstGeom prst="line">
            <a:avLst/>
          </a:prstGeom>
          <a:noFill/>
          <a:ln w="0" algn="ctr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8" name="Rectangle 9"/>
          <p:cNvSpPr>
            <a:spLocks noChangeArrowheads="1"/>
          </p:cNvSpPr>
          <p:nvPr userDrawn="1"/>
        </p:nvSpPr>
        <p:spPr bwMode="auto">
          <a:xfrm>
            <a:off x="6372225" y="4860925"/>
            <a:ext cx="2290763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dirty="0" smtClean="0">
                <a:solidFill>
                  <a:schemeClr val="bg1"/>
                </a:solidFill>
              </a:rPr>
              <a:t>www.ecb.europa.eu © </a:t>
            </a:r>
          </a:p>
        </p:txBody>
      </p:sp>
      <p:sp>
        <p:nvSpPr>
          <p:cNvPr id="33" name="Rectangle 4"/>
          <p:cNvSpPr>
            <a:spLocks noGrp="1" noChangeArrowheads="1"/>
          </p:cNvSpPr>
          <p:nvPr>
            <p:ph type="title"/>
          </p:nvPr>
        </p:nvSpPr>
        <p:spPr>
          <a:xfrm>
            <a:off x="463551" y="411956"/>
            <a:ext cx="8404225" cy="63341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 lang="en-GB" altLang="en-US" sz="2800" kern="1200" dirty="0" smtClean="0"/>
            </a:lvl1pPr>
          </a:lstStyle>
          <a:p>
            <a:pPr lvl="0"/>
            <a:r>
              <a:rPr lang="en-US" altLang="en-US" smtClean="0"/>
              <a:t>Click to edit Master title style</a:t>
            </a:r>
            <a:endParaRPr lang="en-GB" altLang="en-US" dirty="0" smtClean="0"/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4"/>
          </p:nvPr>
        </p:nvSpPr>
        <p:spPr>
          <a:xfrm>
            <a:off x="457200" y="1107035"/>
            <a:ext cx="4105835" cy="1747838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4" name="Chart Placeholder 2"/>
          <p:cNvSpPr>
            <a:spLocks noGrp="1"/>
          </p:cNvSpPr>
          <p:nvPr>
            <p:ph type="chart" sz="quarter" idx="15"/>
          </p:nvPr>
        </p:nvSpPr>
        <p:spPr>
          <a:xfrm>
            <a:off x="4778188" y="1107035"/>
            <a:ext cx="4105835" cy="1747838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5" name="Chart Placeholder 2"/>
          <p:cNvSpPr>
            <a:spLocks noGrp="1"/>
          </p:cNvSpPr>
          <p:nvPr>
            <p:ph type="chart" sz="quarter" idx="16"/>
          </p:nvPr>
        </p:nvSpPr>
        <p:spPr>
          <a:xfrm>
            <a:off x="457200" y="2917906"/>
            <a:ext cx="4105835" cy="1747838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6" name="Chart Placeholder 2"/>
          <p:cNvSpPr>
            <a:spLocks noGrp="1"/>
          </p:cNvSpPr>
          <p:nvPr>
            <p:ph type="chart" sz="quarter" idx="17"/>
          </p:nvPr>
        </p:nvSpPr>
        <p:spPr>
          <a:xfrm>
            <a:off x="4778188" y="2917906"/>
            <a:ext cx="4105835" cy="1747838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4357688" y="4856163"/>
            <a:ext cx="414337" cy="1381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lnSpc>
                <a:spcPts val="1200"/>
              </a:lnSpc>
              <a:defRPr lang="en-GB"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5538A09-DD14-42AD-BF95-748291479EDB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51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rganization Chart or other visualization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6372225" y="4860925"/>
            <a:ext cx="2290763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dirty="0" smtClean="0">
                <a:solidFill>
                  <a:schemeClr val="bg1"/>
                </a:solidFill>
              </a:rPr>
              <a:t>www.ecb.europa.eu © 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66726" y="1071563"/>
            <a:ext cx="8397875" cy="3351610"/>
          </a:xfrm>
        </p:spPr>
        <p:txBody>
          <a:bodyPr/>
          <a:lstStyle/>
          <a:p>
            <a:pPr lvl="0"/>
            <a:r>
              <a:rPr lang="en-US" noProof="0" smtClean="0"/>
              <a:t>Click icon to add SmartArt graphic</a:t>
            </a:r>
            <a:endParaRPr lang="en-GB" noProof="0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title"/>
          </p:nvPr>
        </p:nvSpPr>
        <p:spPr>
          <a:xfrm>
            <a:off x="463551" y="411956"/>
            <a:ext cx="8404225" cy="63341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 lang="en-GB" altLang="en-US" sz="2800" kern="1200" dirty="0" smtClean="0"/>
            </a:lvl1pPr>
          </a:lstStyle>
          <a:p>
            <a:pPr lvl="0"/>
            <a:r>
              <a:rPr lang="en-US" altLang="en-US" smtClean="0"/>
              <a:t>Click to edit Master title style</a:t>
            </a:r>
            <a:endParaRPr lang="en-GB" altLang="en-US" dirty="0" smtClean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357688" y="4856163"/>
            <a:ext cx="414337" cy="1381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lnSpc>
                <a:spcPts val="1200"/>
              </a:lnSpc>
              <a:defRPr lang="en-GB"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A2AD3AA-77E8-4059-99E1-B20E6EF740D6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97245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ChangeArrowheads="1"/>
          </p:cNvSpPr>
          <p:nvPr/>
        </p:nvSpPr>
        <p:spPr bwMode="auto">
          <a:xfrm>
            <a:off x="271463" y="77788"/>
            <a:ext cx="6502400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GB" altLang="en-US" smtClean="0">
                <a:solidFill>
                  <a:srgbClr val="FFFFFF"/>
                </a:solidFill>
                <a:ea typeface="ヒラギノ角ゴ Pro W3"/>
                <a:cs typeface="ヒラギノ角ゴ Pro W3"/>
              </a:rPr>
              <a:t>Rubric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150938"/>
            <a:ext cx="8194675" cy="335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Mastertextformat bearbeiten</a:t>
            </a:r>
          </a:p>
          <a:p>
            <a:pPr lvl="1"/>
            <a:r>
              <a:rPr lang="en-GB" altLang="en-US" smtClean="0"/>
              <a:t>Zweite Ebene</a:t>
            </a:r>
          </a:p>
          <a:p>
            <a:pPr lvl="2"/>
            <a:r>
              <a:rPr lang="en-GB" altLang="en-US" smtClean="0"/>
              <a:t>Dritte Ebene</a:t>
            </a:r>
          </a:p>
          <a:p>
            <a:pPr lvl="3"/>
            <a:r>
              <a:rPr lang="en-GB" altLang="en-US" smtClean="0"/>
              <a:t>Vierte Ebene</a:t>
            </a:r>
          </a:p>
          <a:p>
            <a:pPr lvl="4"/>
            <a:r>
              <a:rPr lang="en-GB" altLang="en-US" smtClean="0"/>
              <a:t>Fünfte Ebene</a:t>
            </a: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573088"/>
            <a:ext cx="859472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Mastertitelformat bearbeiten</a:t>
            </a:r>
          </a:p>
        </p:txBody>
      </p:sp>
      <p:sp>
        <p:nvSpPr>
          <p:cNvPr id="1031" name="Rectangle 9"/>
          <p:cNvSpPr>
            <a:spLocks noChangeArrowheads="1"/>
          </p:cNvSpPr>
          <p:nvPr/>
        </p:nvSpPr>
        <p:spPr bwMode="auto">
          <a:xfrm>
            <a:off x="6372225" y="4860925"/>
            <a:ext cx="2290763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dirty="0" smtClean="0">
                <a:solidFill>
                  <a:schemeClr val="bg1"/>
                </a:solidFill>
              </a:rPr>
              <a:t>www.ecb.europa.eu © </a:t>
            </a:r>
          </a:p>
        </p:txBody>
      </p:sp>
      <p:sp>
        <p:nvSpPr>
          <p:cNvPr id="1032" name="Rectangle 2"/>
          <p:cNvSpPr>
            <a:spLocks noChangeArrowheads="1"/>
          </p:cNvSpPr>
          <p:nvPr/>
        </p:nvSpPr>
        <p:spPr bwMode="auto">
          <a:xfrm>
            <a:off x="0" y="-25400"/>
            <a:ext cx="9144000" cy="368300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GB" altLang="en-US" smtClean="0">
              <a:solidFill>
                <a:srgbClr val="585858"/>
              </a:solidFill>
              <a:ea typeface="ヒラギノ角ゴ Pro W3"/>
              <a:cs typeface="ヒラギノ角ゴ Pro W3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94" r:id="rId1"/>
    <p:sldLayoutId id="2147486295" r:id="rId2"/>
    <p:sldLayoutId id="2147486297" r:id="rId3"/>
    <p:sldLayoutId id="2147486298" r:id="rId4"/>
    <p:sldLayoutId id="2147486299" r:id="rId5"/>
    <p:sldLayoutId id="2147486300" r:id="rId6"/>
    <p:sldLayoutId id="2147486301" r:id="rId7"/>
    <p:sldLayoutId id="2147486302" r:id="rId8"/>
    <p:sldLayoutId id="2147486303" r:id="rId9"/>
    <p:sldLayoutId id="2147486304" r:id="rId10"/>
    <p:sldLayoutId id="2147486305" r:id="rId11"/>
    <p:sldLayoutId id="2147486306" r:id="rId12"/>
    <p:sldLayoutId id="2147486307" r:id="rId13"/>
    <p:sldLayoutId id="2147486316" r:id="rId14"/>
    <p:sldLayoutId id="2147486308" r:id="rId15"/>
    <p:sldLayoutId id="2147486311" r:id="rId16"/>
    <p:sldLayoutId id="2147486312" r:id="rId17"/>
    <p:sldLayoutId id="2147486314" r:id="rId18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n-lt"/>
          <a:ea typeface="+mj-ea"/>
          <a:cs typeface="+mj-cs"/>
        </a:defRPr>
      </a:lvl1pPr>
      <a:lvl2pPr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cs typeface="Arial" charset="0"/>
        </a:defRPr>
      </a:lvl2pPr>
      <a:lvl3pPr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cs typeface="Arial" charset="0"/>
        </a:defRPr>
      </a:lvl3pPr>
      <a:lvl4pPr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cs typeface="Arial" charset="0"/>
        </a:defRPr>
      </a:lvl4pPr>
      <a:lvl5pPr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cs typeface="Arial" charset="0"/>
        </a:defRPr>
      </a:lvl5pPr>
      <a:lvl6pPr marL="4572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6pPr>
      <a:lvl7pPr marL="9144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7pPr>
      <a:lvl8pPr marL="13716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8pPr>
      <a:lvl9pPr marL="18288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9pPr>
    </p:titleStyle>
    <p:bodyStyle>
      <a:lvl1pPr algn="l" rtl="0" eaLnBrk="1" fontAlgn="base" hangingPunct="1">
        <a:spcBef>
          <a:spcPct val="30000"/>
        </a:spcBef>
        <a:spcAft>
          <a:spcPct val="0"/>
        </a:spcAft>
        <a:buClr>
          <a:schemeClr val="tx2"/>
        </a:buClr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298450" algn="l" rtl="0" eaLnBrk="1" fontAlgn="base" hangingPunct="1">
        <a:spcBef>
          <a:spcPct val="0"/>
        </a:spcBef>
        <a:spcAft>
          <a:spcPct val="0"/>
        </a:spcAft>
        <a:defRPr>
          <a:solidFill>
            <a:schemeClr val="tx1"/>
          </a:solidFill>
          <a:latin typeface="+mn-lt"/>
          <a:cs typeface="+mn-cs"/>
        </a:defRPr>
      </a:lvl2pPr>
      <a:lvl3pPr marL="596900" algn="l" rtl="0" eaLnBrk="1" fontAlgn="base" hangingPunct="1">
        <a:spcBef>
          <a:spcPct val="0"/>
        </a:spcBef>
        <a:spcAft>
          <a:spcPct val="0"/>
        </a:spcAft>
        <a:defRPr sz="1600">
          <a:solidFill>
            <a:schemeClr val="tx1"/>
          </a:solidFill>
          <a:latin typeface="+mn-lt"/>
          <a:cs typeface="+mn-cs"/>
        </a:defRPr>
      </a:lvl3pPr>
      <a:lvl4pPr marL="914400" algn="l" rtl="0" eaLnBrk="1" fontAlgn="base" hangingPunct="1">
        <a:spcBef>
          <a:spcPct val="0"/>
        </a:spcBef>
        <a:spcAft>
          <a:spcPct val="0"/>
        </a:spcAft>
        <a:defRPr sz="1600">
          <a:solidFill>
            <a:schemeClr val="tx1"/>
          </a:solidFill>
          <a:latin typeface="+mn-lt"/>
          <a:cs typeface="+mn-cs"/>
        </a:defRPr>
      </a:lvl4pPr>
      <a:lvl5pPr marL="1219200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defRPr sz="1600" i="1">
          <a:solidFill>
            <a:schemeClr val="tx1"/>
          </a:solidFill>
          <a:latin typeface="+mn-lt"/>
          <a:cs typeface="+mn-cs"/>
        </a:defRPr>
      </a:lvl5pPr>
      <a:lvl6pPr marL="19812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6pPr>
      <a:lvl7pPr marL="24384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7pPr>
      <a:lvl8pPr marL="28956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8pPr>
      <a:lvl9pPr marL="33528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6"/>
          <p:cNvSpPr>
            <a:spLocks noGrp="1"/>
          </p:cNvSpPr>
          <p:nvPr>
            <p:ph type="ctrTitle"/>
          </p:nvPr>
        </p:nvSpPr>
        <p:spPr>
          <a:xfrm>
            <a:off x="468313" y="1654175"/>
            <a:ext cx="3024187" cy="1458913"/>
          </a:xfrm>
        </p:spPr>
        <p:txBody>
          <a:bodyPr/>
          <a:lstStyle/>
          <a:p>
            <a:r>
              <a:rPr lang="en-GB" altLang="en-US" dirty="0" smtClean="0"/>
              <a:t>The push for “Open Banking”</a:t>
            </a:r>
          </a:p>
        </p:txBody>
      </p:sp>
      <p:sp>
        <p:nvSpPr>
          <p:cNvPr id="24579" name="Subtitle 8"/>
          <p:cNvSpPr>
            <a:spLocks noGrp="1"/>
          </p:cNvSpPr>
          <p:nvPr>
            <p:ph type="subTitle" idx="4294967295"/>
          </p:nvPr>
        </p:nvSpPr>
        <p:spPr>
          <a:xfrm>
            <a:off x="468313" y="3233738"/>
            <a:ext cx="2663825" cy="1025525"/>
          </a:xfrm>
        </p:spPr>
        <p:txBody>
          <a:bodyPr/>
          <a:lstStyle/>
          <a:p>
            <a:pPr eaLnBrk="1" hangingPunct="1">
              <a:lnSpc>
                <a:spcPts val="2400"/>
              </a:lnSpc>
            </a:pPr>
            <a:r>
              <a:rPr lang="en-GB" altLang="en-US" sz="2000" dirty="0" smtClean="0">
                <a:solidFill>
                  <a:schemeClr val="tx2"/>
                </a:solidFill>
              </a:rPr>
              <a:t>The European way </a:t>
            </a:r>
          </a:p>
        </p:txBody>
      </p:sp>
      <p:pic>
        <p:nvPicPr>
          <p:cNvPr id="13" name="Picture Placeholder 12"/>
          <p:cNvPicPr>
            <a:picLocks noGrp="1" noChangeAspect="1"/>
          </p:cNvPicPr>
          <p:nvPr>
            <p:ph type="pic" sz="quarter" idx="2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4581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3600450" y="4408488"/>
            <a:ext cx="5183188" cy="665162"/>
          </a:xfrm>
        </p:spPr>
        <p:txBody>
          <a:bodyPr anchor="ctr"/>
          <a:lstStyle/>
          <a:p>
            <a:pPr algn="r" eaLnBrk="1" hangingPunct="1">
              <a:spcBef>
                <a:spcPct val="0"/>
              </a:spcBef>
            </a:pPr>
            <a:r>
              <a:rPr lang="en-GB" altLang="en-US" sz="1800" b="1" dirty="0" smtClean="0">
                <a:solidFill>
                  <a:srgbClr val="003299"/>
                </a:solidFill>
              </a:rPr>
              <a:t>Holger Neuhaus</a:t>
            </a:r>
          </a:p>
          <a:p>
            <a:pPr algn="r" eaLnBrk="1" hangingPunct="1">
              <a:spcBef>
                <a:spcPct val="0"/>
              </a:spcBef>
            </a:pPr>
            <a:r>
              <a:rPr lang="en-GB" altLang="en-US" sz="1800" dirty="0" smtClean="0">
                <a:solidFill>
                  <a:srgbClr val="003299"/>
                </a:solidFill>
              </a:rPr>
              <a:t>Head of Division </a:t>
            </a:r>
          </a:p>
        </p:txBody>
      </p:sp>
      <p:sp>
        <p:nvSpPr>
          <p:cNvPr id="24583" name="Classification"/>
          <p:cNvSpPr txBox="1">
            <a:spLocks noChangeArrowheads="1"/>
          </p:cNvSpPr>
          <p:nvPr/>
        </p:nvSpPr>
        <p:spPr bwMode="auto">
          <a:xfrm>
            <a:off x="6875463" y="95250"/>
            <a:ext cx="19081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lr>
                <a:schemeClr val="tx2"/>
              </a:buCl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</a:pPr>
            <a:r>
              <a:rPr lang="en-GB" altLang="en-US" sz="700" b="1" smtClean="0">
                <a:solidFill>
                  <a:schemeClr val="bg1"/>
                </a:solidFill>
              </a:rPr>
              <a:t>ECB-PUBLIC</a:t>
            </a:r>
            <a:endParaRPr lang="en-GB" altLang="en-US" sz="700" b="1">
              <a:solidFill>
                <a:schemeClr val="bg1"/>
              </a:solidFill>
            </a:endParaRPr>
          </a:p>
        </p:txBody>
      </p:sp>
      <p:sp>
        <p:nvSpPr>
          <p:cNvPr id="24585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468313" y="4408488"/>
            <a:ext cx="2543175" cy="666750"/>
          </a:xfrm>
        </p:spPr>
        <p:txBody>
          <a:bodyPr anchor="ctr"/>
          <a:lstStyle/>
          <a:p>
            <a:pPr eaLnBrk="1" hangingPunct="1">
              <a:spcBef>
                <a:spcPct val="0"/>
              </a:spcBef>
            </a:pPr>
            <a:r>
              <a:rPr lang="en-GB" altLang="en-US" sz="1600" b="1" dirty="0" smtClean="0">
                <a:solidFill>
                  <a:schemeClr val="bg1"/>
                </a:solidFill>
              </a:rPr>
              <a:t>4/3/2020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279400" y="3392423"/>
            <a:ext cx="8096504" cy="1018985"/>
          </a:xfrm>
        </p:spPr>
        <p:txBody>
          <a:bodyPr/>
          <a:lstStyle/>
          <a:p>
            <a:r>
              <a:rPr lang="en-US" altLang="en-US" sz="1900" dirty="0" smtClean="0"/>
              <a:t>The views expressed are my own and do not necessarily represent the ones of the European Central Bank</a:t>
            </a:r>
          </a:p>
          <a:p>
            <a:endParaRPr lang="en-US" altLang="en-US" sz="1900" dirty="0"/>
          </a:p>
          <a:p>
            <a:endParaRPr lang="en-US" altLang="en-US" sz="1900" dirty="0" smtClean="0"/>
          </a:p>
          <a:p>
            <a:endParaRPr lang="en-US" altLang="en-US" sz="1900" dirty="0" smtClean="0"/>
          </a:p>
          <a:p>
            <a:endParaRPr lang="en-US" altLang="en-US" sz="1900" dirty="0"/>
          </a:p>
          <a:p>
            <a:endParaRPr lang="en-US" altLang="en-US" sz="1900" dirty="0"/>
          </a:p>
        </p:txBody>
      </p:sp>
      <p:cxnSp>
        <p:nvCxnSpPr>
          <p:cNvPr id="39938" name="Straight Connector 1"/>
          <p:cNvCxnSpPr>
            <a:cxnSpLocks noChangeShapeType="1"/>
          </p:cNvCxnSpPr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noFill/>
          <a:ln w="0" algn="ctr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11163"/>
            <a:ext cx="8194675" cy="635000"/>
          </a:xfrm>
        </p:spPr>
        <p:txBody>
          <a:bodyPr/>
          <a:lstStyle/>
          <a:p>
            <a:pPr>
              <a:lnSpc>
                <a:spcPts val="2800"/>
              </a:lnSpc>
              <a:defRPr/>
            </a:pPr>
            <a:r>
              <a:rPr lang="en-GB" dirty="0" smtClean="0"/>
              <a:t>Disclaimer</a:t>
            </a:r>
            <a:endParaRPr dirty="0"/>
          </a:p>
        </p:txBody>
      </p:sp>
      <p:sp>
        <p:nvSpPr>
          <p:cNvPr id="39941" name="Slide Number Placeholder 4"/>
          <p:cNvSpPr>
            <a:spLocks noGrp="1"/>
          </p:cNvSpPr>
          <p:nvPr>
            <p:ph type="sldNum" sz="quarter" idx="10"/>
          </p:nvPr>
        </p:nvSpPr>
        <p:spPr bwMode="auto">
          <a:xfrm>
            <a:off x="4357688" y="4857750"/>
            <a:ext cx="414337" cy="136525"/>
          </a:xfrm>
          <a:noFill/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buClr>
                <a:schemeClr val="tx2"/>
              </a:buCl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</a:pPr>
            <a:fld id="{4955DA97-E807-44DE-981C-D28726AB97F3}" type="slidenum">
              <a:rPr altLang="en-US" sz="900" smtClean="0">
                <a:solidFill>
                  <a:schemeClr val="bg1"/>
                </a:solidFill>
                <a:ea typeface="ヒラギノ角ゴ Pro W3"/>
                <a:cs typeface="ヒラギノ角ゴ Pro W3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</a:pPr>
              <a:t>2</a:t>
            </a:fld>
            <a:endParaRPr altLang="en-US" sz="900" smtClean="0">
              <a:solidFill>
                <a:schemeClr val="bg1"/>
              </a:solidFill>
              <a:ea typeface="ヒラギノ角ゴ Pro W3"/>
              <a:cs typeface="ヒラギノ角ゴ Pro W3"/>
            </a:endParaRPr>
          </a:p>
        </p:txBody>
      </p:sp>
      <p:sp>
        <p:nvSpPr>
          <p:cNvPr id="39943" name="Classification"/>
          <p:cNvSpPr txBox="1">
            <a:spLocks noChangeArrowheads="1"/>
          </p:cNvSpPr>
          <p:nvPr/>
        </p:nvSpPr>
        <p:spPr bwMode="auto">
          <a:xfrm>
            <a:off x="6875463" y="95250"/>
            <a:ext cx="19081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lr>
                <a:schemeClr val="tx2"/>
              </a:buCl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</a:pPr>
            <a:r>
              <a:rPr lang="en-GB" altLang="en-US" sz="700" b="1" smtClean="0"/>
              <a:t>ECB-PUBLIC</a:t>
            </a:r>
            <a:endParaRPr lang="en-GB" altLang="en-US" sz="700" b="1"/>
          </a:p>
        </p:txBody>
      </p:sp>
      <p:sp>
        <p:nvSpPr>
          <p:cNvPr id="5" name="TextBox 4"/>
          <p:cNvSpPr txBox="1"/>
          <p:nvPr/>
        </p:nvSpPr>
        <p:spPr>
          <a:xfrm>
            <a:off x="4336256" y="20502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33042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89" y="2352724"/>
            <a:ext cx="4249851" cy="2678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279400" y="1274624"/>
            <a:ext cx="3925093" cy="1225689"/>
          </a:xfrm>
        </p:spPr>
        <p:txBody>
          <a:bodyPr/>
          <a:lstStyle/>
          <a:p>
            <a:pPr algn="ctr"/>
            <a:r>
              <a:rPr lang="en-US" altLang="en-US" sz="1900" b="1" dirty="0" smtClean="0">
                <a:solidFill>
                  <a:schemeClr val="tx2"/>
                </a:solidFill>
              </a:rPr>
              <a:t>Process </a:t>
            </a:r>
            <a:r>
              <a:rPr lang="en-US" altLang="en-US" sz="1900" b="1" dirty="0">
                <a:solidFill>
                  <a:schemeClr val="tx2"/>
                </a:solidFill>
              </a:rPr>
              <a:t>led or </a:t>
            </a:r>
            <a:r>
              <a:rPr lang="en-US" altLang="en-US" sz="1900" b="1" dirty="0" smtClean="0">
                <a:solidFill>
                  <a:schemeClr val="tx2"/>
                </a:solidFill>
              </a:rPr>
              <a:t>enforced by </a:t>
            </a:r>
            <a:r>
              <a:rPr lang="en-US" altLang="en-US" sz="1900" b="1" dirty="0">
                <a:solidFill>
                  <a:schemeClr val="tx2"/>
                </a:solidFill>
              </a:rPr>
              <a:t>legislators </a:t>
            </a:r>
            <a:r>
              <a:rPr lang="en-US" altLang="en-US" sz="1900" b="1" dirty="0" smtClean="0">
                <a:solidFill>
                  <a:schemeClr val="tx2"/>
                </a:solidFill>
              </a:rPr>
              <a:t>or regulators</a:t>
            </a:r>
            <a:r>
              <a:rPr lang="en-US" altLang="en-US" sz="1900" dirty="0"/>
              <a:t>, </a:t>
            </a:r>
            <a:r>
              <a:rPr lang="en-US" altLang="en-US" sz="1900" dirty="0" smtClean="0"/>
              <a:t>pushing for stronger </a:t>
            </a:r>
            <a:r>
              <a:rPr lang="en-US" altLang="en-US" sz="1900" dirty="0"/>
              <a:t>competition, </a:t>
            </a:r>
            <a:r>
              <a:rPr lang="en-US" altLang="en-US" sz="1900" dirty="0" smtClean="0"/>
              <a:t>innovative </a:t>
            </a:r>
            <a:r>
              <a:rPr lang="en-US" altLang="en-US" sz="1900" dirty="0"/>
              <a:t>services.</a:t>
            </a:r>
          </a:p>
          <a:p>
            <a:endParaRPr lang="en-US" altLang="en-US" sz="1900" dirty="0" smtClean="0"/>
          </a:p>
          <a:p>
            <a:endParaRPr lang="en-US" altLang="en-US" sz="1900" dirty="0"/>
          </a:p>
          <a:p>
            <a:endParaRPr lang="en-US" altLang="en-US" sz="1900" dirty="0" smtClean="0"/>
          </a:p>
          <a:p>
            <a:endParaRPr lang="en-US" altLang="en-US" sz="1900" dirty="0" smtClean="0"/>
          </a:p>
          <a:p>
            <a:endParaRPr lang="en-US" altLang="en-US" sz="1900" dirty="0"/>
          </a:p>
          <a:p>
            <a:endParaRPr lang="en-US" altLang="en-US" sz="1900" dirty="0"/>
          </a:p>
        </p:txBody>
      </p:sp>
      <p:cxnSp>
        <p:nvCxnSpPr>
          <p:cNvPr id="39938" name="Straight Connector 1"/>
          <p:cNvCxnSpPr>
            <a:cxnSpLocks noChangeShapeType="1"/>
          </p:cNvCxnSpPr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noFill/>
          <a:ln w="0" algn="ctr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11163"/>
            <a:ext cx="8194675" cy="635000"/>
          </a:xfrm>
        </p:spPr>
        <p:txBody>
          <a:bodyPr/>
          <a:lstStyle/>
          <a:p>
            <a:pPr>
              <a:lnSpc>
                <a:spcPts val="2800"/>
              </a:lnSpc>
              <a:defRPr/>
            </a:pPr>
            <a:r>
              <a:rPr lang="en-GB" dirty="0" smtClean="0"/>
              <a:t>What will be the way to Open Banking?</a:t>
            </a:r>
            <a:endParaRPr dirty="0"/>
          </a:p>
        </p:txBody>
      </p:sp>
      <p:sp>
        <p:nvSpPr>
          <p:cNvPr id="39941" name="Slide Number Placeholder 4"/>
          <p:cNvSpPr>
            <a:spLocks noGrp="1"/>
          </p:cNvSpPr>
          <p:nvPr>
            <p:ph type="sldNum" sz="quarter" idx="10"/>
          </p:nvPr>
        </p:nvSpPr>
        <p:spPr bwMode="auto">
          <a:xfrm>
            <a:off x="4357688" y="4857750"/>
            <a:ext cx="414337" cy="136525"/>
          </a:xfrm>
          <a:noFill/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buClr>
                <a:schemeClr val="tx2"/>
              </a:buCl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</a:pPr>
            <a:fld id="{4955DA97-E807-44DE-981C-D28726AB97F3}" type="slidenum">
              <a:rPr altLang="en-US" sz="900" smtClean="0">
                <a:solidFill>
                  <a:schemeClr val="bg1"/>
                </a:solidFill>
                <a:ea typeface="ヒラギノ角ゴ Pro W3"/>
                <a:cs typeface="ヒラギノ角ゴ Pro W3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</a:pPr>
              <a:t>3</a:t>
            </a:fld>
            <a:endParaRPr altLang="en-US" sz="900" smtClean="0">
              <a:solidFill>
                <a:schemeClr val="bg1"/>
              </a:solidFill>
              <a:ea typeface="ヒラギノ角ゴ Pro W3"/>
              <a:cs typeface="ヒラギノ角ゴ Pro W3"/>
            </a:endParaRPr>
          </a:p>
        </p:txBody>
      </p:sp>
      <p:sp>
        <p:nvSpPr>
          <p:cNvPr id="39943" name="Classification"/>
          <p:cNvSpPr txBox="1">
            <a:spLocks noChangeArrowheads="1"/>
          </p:cNvSpPr>
          <p:nvPr/>
        </p:nvSpPr>
        <p:spPr bwMode="auto">
          <a:xfrm>
            <a:off x="6875463" y="95250"/>
            <a:ext cx="19081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lr>
                <a:schemeClr val="tx2"/>
              </a:buCl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</a:pPr>
            <a:r>
              <a:rPr lang="en-GB" altLang="en-US" sz="700" b="1" smtClean="0"/>
              <a:t>ECB-PUBLIC</a:t>
            </a:r>
            <a:endParaRPr lang="en-GB" altLang="en-US" sz="700" b="1"/>
          </a:p>
        </p:txBody>
      </p:sp>
      <p:sp>
        <p:nvSpPr>
          <p:cNvPr id="3" name="TextBox 2"/>
          <p:cNvSpPr txBox="1"/>
          <p:nvPr/>
        </p:nvSpPr>
        <p:spPr>
          <a:xfrm>
            <a:off x="4392560" y="3371850"/>
            <a:ext cx="47371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spcBef>
                <a:spcPct val="30000"/>
              </a:spcBef>
              <a:buClr>
                <a:srgbClr val="003399"/>
              </a:buClr>
            </a:pPr>
            <a:r>
              <a:rPr lang="en-US" altLang="en-US" b="1" i="1" kern="0" dirty="0">
                <a:solidFill>
                  <a:srgbClr val="003399"/>
                </a:solidFill>
                <a:latin typeface="Arial"/>
                <a:cs typeface="Arial"/>
              </a:rPr>
              <a:t>Making functions and data </a:t>
            </a:r>
            <a:r>
              <a:rPr lang="en-US" altLang="en-US" i="1" kern="0" dirty="0" smtClean="0">
                <a:solidFill>
                  <a:srgbClr val="585858"/>
                </a:solidFill>
                <a:latin typeface="Arial"/>
                <a:cs typeface="Arial"/>
              </a:rPr>
              <a:t>traditionally</a:t>
            </a:r>
            <a:r>
              <a:rPr lang="en-US" altLang="en-US" i="1" kern="0" dirty="0">
                <a:solidFill>
                  <a:srgbClr val="585858"/>
                </a:solidFill>
                <a:latin typeface="Arial"/>
                <a:cs typeface="Arial"/>
              </a:rPr>
              <a:t/>
            </a:r>
            <a:br>
              <a:rPr lang="en-US" altLang="en-US" i="1" kern="0" dirty="0">
                <a:solidFill>
                  <a:srgbClr val="585858"/>
                </a:solidFill>
                <a:latin typeface="Arial"/>
                <a:cs typeface="Arial"/>
              </a:rPr>
            </a:br>
            <a:r>
              <a:rPr lang="en-US" altLang="en-US" i="1" kern="0" dirty="0">
                <a:solidFill>
                  <a:srgbClr val="585858"/>
                </a:solidFill>
                <a:latin typeface="Arial"/>
                <a:cs typeface="Arial"/>
              </a:rPr>
              <a:t>locked </a:t>
            </a:r>
            <a:r>
              <a:rPr lang="en-US" altLang="en-US" i="1" kern="0" dirty="0" smtClean="0">
                <a:solidFill>
                  <a:srgbClr val="585858"/>
                </a:solidFill>
                <a:latin typeface="Arial"/>
                <a:cs typeface="Arial"/>
              </a:rPr>
              <a:t>and used within a bank for </a:t>
            </a:r>
            <a:r>
              <a:rPr lang="en-US" altLang="en-US" i="1" kern="0" dirty="0">
                <a:solidFill>
                  <a:srgbClr val="585858"/>
                </a:solidFill>
                <a:latin typeface="Arial"/>
                <a:cs typeface="Arial"/>
              </a:rPr>
              <a:t>providing </a:t>
            </a:r>
            <a:br>
              <a:rPr lang="en-US" altLang="en-US" i="1" kern="0" dirty="0">
                <a:solidFill>
                  <a:srgbClr val="585858"/>
                </a:solidFill>
                <a:latin typeface="Arial"/>
                <a:cs typeface="Arial"/>
              </a:rPr>
            </a:br>
            <a:r>
              <a:rPr lang="en-US" altLang="en-US" i="1" kern="0" dirty="0" smtClean="0">
                <a:solidFill>
                  <a:srgbClr val="585858"/>
                </a:solidFill>
                <a:latin typeface="Arial"/>
                <a:cs typeface="Arial"/>
              </a:rPr>
              <a:t>services </a:t>
            </a:r>
            <a:r>
              <a:rPr lang="en-US" altLang="en-US" i="1" kern="0" dirty="0">
                <a:solidFill>
                  <a:srgbClr val="585858"/>
                </a:solidFill>
                <a:latin typeface="Arial"/>
                <a:cs typeface="Arial"/>
              </a:rPr>
              <a:t>to its own customers, also</a:t>
            </a:r>
            <a:br>
              <a:rPr lang="en-US" altLang="en-US" i="1" kern="0" dirty="0">
                <a:solidFill>
                  <a:srgbClr val="585858"/>
                </a:solidFill>
                <a:latin typeface="Arial"/>
                <a:cs typeface="Arial"/>
              </a:rPr>
            </a:br>
            <a:r>
              <a:rPr lang="en-US" altLang="en-US" b="1" i="1" kern="0" dirty="0">
                <a:solidFill>
                  <a:srgbClr val="003399"/>
                </a:solidFill>
                <a:latin typeface="Arial"/>
                <a:cs typeface="Arial"/>
              </a:rPr>
              <a:t>useable for other (‘third-party’) providers</a:t>
            </a:r>
            <a:r>
              <a:rPr lang="en-US" altLang="en-US" i="1" kern="0" dirty="0" smtClean="0">
                <a:solidFill>
                  <a:srgbClr val="585858"/>
                </a:solidFill>
                <a:latin typeface="Arial"/>
                <a:cs typeface="Arial"/>
              </a:rPr>
              <a:t>.</a:t>
            </a:r>
            <a:endParaRPr lang="en-US" altLang="en-US" i="1" kern="0" dirty="0">
              <a:solidFill>
                <a:srgbClr val="585858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52365" y="1383228"/>
            <a:ext cx="3509294" cy="96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spcBef>
                <a:spcPct val="30000"/>
              </a:spcBef>
              <a:buClr>
                <a:srgbClr val="003399"/>
              </a:buClr>
            </a:pPr>
            <a:r>
              <a:rPr lang="en-US" altLang="en-US" sz="1900" b="1" kern="0" dirty="0" smtClean="0">
                <a:solidFill>
                  <a:srgbClr val="003399"/>
                </a:solidFill>
                <a:latin typeface="Arial"/>
                <a:cs typeface="Arial"/>
              </a:rPr>
              <a:t>Cooperation </a:t>
            </a:r>
            <a:r>
              <a:rPr lang="en-US" altLang="en-US" sz="1900" b="1" kern="0" dirty="0">
                <a:solidFill>
                  <a:srgbClr val="003399"/>
                </a:solidFill>
                <a:latin typeface="Arial"/>
                <a:cs typeface="Arial"/>
              </a:rPr>
              <a:t>between </a:t>
            </a:r>
            <a:r>
              <a:rPr lang="en-US" altLang="en-US" sz="1900" b="1" kern="0" dirty="0" smtClean="0">
                <a:solidFill>
                  <a:srgbClr val="003399"/>
                </a:solidFill>
                <a:latin typeface="Arial"/>
                <a:cs typeface="Arial"/>
              </a:rPr>
              <a:t>banks </a:t>
            </a:r>
            <a:br>
              <a:rPr lang="en-US" altLang="en-US" sz="1900" b="1" kern="0" dirty="0" smtClean="0">
                <a:solidFill>
                  <a:srgbClr val="003399"/>
                </a:solidFill>
                <a:latin typeface="Arial"/>
                <a:cs typeface="Arial"/>
              </a:rPr>
            </a:br>
            <a:r>
              <a:rPr lang="en-US" altLang="en-US" sz="1900" b="1" kern="0" dirty="0" smtClean="0">
                <a:solidFill>
                  <a:srgbClr val="003399"/>
                </a:solidFill>
                <a:latin typeface="Arial"/>
                <a:cs typeface="Arial"/>
              </a:rPr>
              <a:t>and </a:t>
            </a:r>
            <a:r>
              <a:rPr lang="en-US" altLang="en-US" sz="1900" b="1" kern="0" dirty="0">
                <a:solidFill>
                  <a:srgbClr val="003399"/>
                </a:solidFill>
                <a:latin typeface="Arial"/>
                <a:cs typeface="Arial"/>
              </a:rPr>
              <a:t>third-party </a:t>
            </a:r>
            <a:r>
              <a:rPr lang="en-US" altLang="en-US" sz="1900" b="1" kern="0" dirty="0" smtClean="0">
                <a:solidFill>
                  <a:srgbClr val="003399"/>
                </a:solidFill>
                <a:latin typeface="Arial"/>
                <a:cs typeface="Arial"/>
              </a:rPr>
              <a:t>providers</a:t>
            </a:r>
            <a:r>
              <a:rPr lang="en-US" altLang="en-US" sz="1900" kern="0" dirty="0">
                <a:solidFill>
                  <a:srgbClr val="585858"/>
                </a:solidFill>
                <a:latin typeface="Arial"/>
                <a:cs typeface="Arial"/>
              </a:rPr>
              <a:t>, </a:t>
            </a:r>
            <a:r>
              <a:rPr lang="en-US" altLang="en-US" sz="1900" kern="0" dirty="0" smtClean="0">
                <a:solidFill>
                  <a:srgbClr val="585858"/>
                </a:solidFill>
                <a:latin typeface="Arial"/>
                <a:cs typeface="Arial"/>
              </a:rPr>
              <a:t/>
            </a:r>
            <a:br>
              <a:rPr lang="en-US" altLang="en-US" sz="1900" kern="0" dirty="0" smtClean="0">
                <a:solidFill>
                  <a:srgbClr val="585858"/>
                </a:solidFill>
                <a:latin typeface="Arial"/>
                <a:cs typeface="Arial"/>
              </a:rPr>
            </a:br>
            <a:r>
              <a:rPr lang="en-US" altLang="en-US" sz="1900" kern="0" dirty="0" smtClean="0">
                <a:solidFill>
                  <a:srgbClr val="585858"/>
                </a:solidFill>
                <a:latin typeface="Arial"/>
                <a:cs typeface="Arial"/>
              </a:rPr>
              <a:t>based </a:t>
            </a:r>
            <a:r>
              <a:rPr lang="en-US" altLang="en-US" sz="1900" kern="0" dirty="0">
                <a:solidFill>
                  <a:srgbClr val="585858"/>
                </a:solidFill>
                <a:latin typeface="Arial"/>
                <a:cs typeface="Arial"/>
              </a:rPr>
              <a:t>on mutual interests.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36256" y="20502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6" name="Left-Right Arrow 5"/>
          <p:cNvSpPr/>
          <p:nvPr/>
        </p:nvSpPr>
        <p:spPr bwMode="auto">
          <a:xfrm>
            <a:off x="4336256" y="1653663"/>
            <a:ext cx="729167" cy="428625"/>
          </a:xfrm>
          <a:prstGeom prst="leftRightArrow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-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102225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468313" y="1097682"/>
            <a:ext cx="2402903" cy="3049882"/>
          </a:xfrm>
        </p:spPr>
        <p:txBody>
          <a:bodyPr/>
          <a:lstStyle/>
          <a:p>
            <a:pPr>
              <a:defRPr/>
            </a:pPr>
            <a:r>
              <a:rPr lang="en-US" altLang="en-US" sz="1800" b="1" dirty="0"/>
              <a:t>Need for a pan-European solution for payments to </a:t>
            </a:r>
            <a:r>
              <a:rPr lang="en-US" altLang="en-US" sz="1800" b="1" dirty="0" smtClean="0"/>
              <a:t>merchants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sz="1900" b="1" dirty="0">
              <a:solidFill>
                <a:schemeClr val="tx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Eurosystem retail payments </a:t>
            </a:r>
            <a:r>
              <a:rPr lang="en-US" altLang="en-US" dirty="0" smtClean="0"/>
              <a:t>strategy</a:t>
            </a:r>
            <a:endParaRPr lang="en-GB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320B71-EC71-4A7E-8C8A-9C555B387A1C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  <p:sp>
        <p:nvSpPr>
          <p:cNvPr id="5" name="Classification"/>
          <p:cNvSpPr txBox="1">
            <a:spLocks noChangeArrowheads="1"/>
          </p:cNvSpPr>
          <p:nvPr/>
        </p:nvSpPr>
        <p:spPr bwMode="auto">
          <a:xfrm>
            <a:off x="6875463" y="95250"/>
            <a:ext cx="19081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lr>
                <a:schemeClr val="tx2"/>
              </a:buCl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</a:pPr>
            <a:r>
              <a:rPr lang="en-GB" altLang="en-US" sz="700" b="1" smtClean="0"/>
              <a:t>ECB-PUBLIC</a:t>
            </a:r>
            <a:endParaRPr lang="en-GB" altLang="en-US" sz="700" b="1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891056276"/>
              </p:ext>
            </p:extLst>
          </p:nvPr>
        </p:nvGraphicFramePr>
        <p:xfrm>
          <a:off x="1596427" y="969264"/>
          <a:ext cx="6084534" cy="3602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Oval 7"/>
          <p:cNvSpPr/>
          <p:nvPr/>
        </p:nvSpPr>
        <p:spPr bwMode="auto">
          <a:xfrm>
            <a:off x="4149579" y="2361152"/>
            <a:ext cx="959661" cy="90534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13875" y="2570009"/>
            <a:ext cx="1222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/>
              <a:t>Instant</a:t>
            </a:r>
          </a:p>
          <a:p>
            <a:pPr algn="ctr"/>
            <a:r>
              <a:rPr lang="en-GB" sz="1400" b="1" dirty="0" smtClean="0"/>
              <a:t>Payments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2344685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Potential role </a:t>
            </a:r>
            <a:r>
              <a:rPr lang="en-US" altLang="en-US" dirty="0"/>
              <a:t>for third-party providers</a:t>
            </a:r>
            <a:endParaRPr lang="en-GB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320B71-EC71-4A7E-8C8A-9C555B387A1C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294041264"/>
              </p:ext>
            </p:extLst>
          </p:nvPr>
        </p:nvGraphicFramePr>
        <p:xfrm>
          <a:off x="468313" y="1150938"/>
          <a:ext cx="8415337" cy="3351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lassification"/>
          <p:cNvSpPr txBox="1">
            <a:spLocks noChangeArrowheads="1"/>
          </p:cNvSpPr>
          <p:nvPr/>
        </p:nvSpPr>
        <p:spPr bwMode="auto">
          <a:xfrm>
            <a:off x="6875463" y="167964"/>
            <a:ext cx="19081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lr>
                <a:schemeClr val="tx2"/>
              </a:buCl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</a:pPr>
            <a:r>
              <a:rPr lang="en-GB" altLang="en-US" sz="700" b="1" dirty="0" smtClean="0"/>
              <a:t>ECB-PUBLIC</a:t>
            </a:r>
            <a:endParaRPr lang="en-GB" altLang="en-US" sz="700" b="1" dirty="0"/>
          </a:p>
        </p:txBody>
      </p:sp>
    </p:spTree>
    <p:extLst>
      <p:ext uri="{BB962C8B-B14F-4D97-AF65-F5344CB8AC3E}">
        <p14:creationId xmlns:p14="http://schemas.microsoft.com/office/powerpoint/2010/main" val="3566162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TPP payment solutions: </a:t>
            </a:r>
            <a:r>
              <a:rPr lang="en-GB" altLang="en-US" dirty="0"/>
              <a:t>challenges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320B71-EC71-4A7E-8C8A-9C555B387A1C}" type="slidenum">
              <a:rPr lang="en-GB" sz="1000" smtClean="0"/>
              <a:pPr>
                <a:defRPr/>
              </a:pPr>
              <a:t>6</a:t>
            </a:fld>
            <a:endParaRPr lang="en-GB" sz="1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166195560"/>
              </p:ext>
            </p:extLst>
          </p:nvPr>
        </p:nvGraphicFramePr>
        <p:xfrm>
          <a:off x="468313" y="1150938"/>
          <a:ext cx="8415337" cy="3351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lassification"/>
          <p:cNvSpPr txBox="1">
            <a:spLocks noChangeArrowheads="1"/>
          </p:cNvSpPr>
          <p:nvPr/>
        </p:nvSpPr>
        <p:spPr bwMode="auto">
          <a:xfrm>
            <a:off x="6875463" y="139683"/>
            <a:ext cx="19081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lr>
                <a:schemeClr val="tx2"/>
              </a:buCl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</a:pPr>
            <a:r>
              <a:rPr lang="en-GB" altLang="en-US" sz="700" b="1" dirty="0" smtClean="0"/>
              <a:t>ECB-PUBLIC</a:t>
            </a:r>
            <a:endParaRPr lang="en-GB" altLang="en-US" sz="700" b="1" dirty="0"/>
          </a:p>
        </p:txBody>
      </p:sp>
    </p:spTree>
    <p:extLst>
      <p:ext uri="{BB962C8B-B14F-4D97-AF65-F5344CB8AC3E}">
        <p14:creationId xmlns:p14="http://schemas.microsoft.com/office/powerpoint/2010/main" val="3095539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320B71-EC71-4A7E-8C8A-9C555B387A1C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689" y="505750"/>
            <a:ext cx="6900012" cy="4581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11163"/>
            <a:ext cx="8194675" cy="635000"/>
          </a:xfrm>
        </p:spPr>
        <p:txBody>
          <a:bodyPr/>
          <a:lstStyle/>
          <a:p>
            <a:pPr>
              <a:lnSpc>
                <a:spcPts val="2800"/>
              </a:lnSpc>
              <a:defRPr/>
            </a:pPr>
            <a:r>
              <a:rPr lang="en-US" dirty="0" smtClean="0"/>
              <a:t>Euro </a:t>
            </a:r>
            <a:r>
              <a:rPr lang="en-US" dirty="0"/>
              <a:t>Retail Payments Board (ERPB)</a:t>
            </a:r>
            <a:br>
              <a:rPr lang="en-US" dirty="0"/>
            </a:br>
            <a:endParaRPr lang="en-US" dirty="0"/>
          </a:p>
        </p:txBody>
      </p:sp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49" y="3226368"/>
            <a:ext cx="2475542" cy="1481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lassification"/>
          <p:cNvSpPr txBox="1">
            <a:spLocks noChangeArrowheads="1"/>
          </p:cNvSpPr>
          <p:nvPr/>
        </p:nvSpPr>
        <p:spPr bwMode="auto">
          <a:xfrm>
            <a:off x="6875463" y="167964"/>
            <a:ext cx="19081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lr>
                <a:schemeClr val="tx2"/>
              </a:buCl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</a:pPr>
            <a:r>
              <a:rPr lang="en-GB" altLang="en-US" sz="700" b="1" dirty="0" smtClean="0"/>
              <a:t>ECB-PUBLIC</a:t>
            </a:r>
            <a:endParaRPr lang="en-GB" altLang="en-US" sz="700" b="1" dirty="0"/>
          </a:p>
        </p:txBody>
      </p:sp>
    </p:spTree>
    <p:extLst>
      <p:ext uri="{BB962C8B-B14F-4D97-AF65-F5344CB8AC3E}">
        <p14:creationId xmlns:p14="http://schemas.microsoft.com/office/powerpoint/2010/main" val="708747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938" name="Straight Connector 1"/>
          <p:cNvCxnSpPr>
            <a:cxnSpLocks noChangeShapeType="1"/>
          </p:cNvCxnSpPr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noFill/>
          <a:ln w="0" algn="ctr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11163"/>
            <a:ext cx="8194675" cy="635000"/>
          </a:xfrm>
        </p:spPr>
        <p:txBody>
          <a:bodyPr/>
          <a:lstStyle/>
          <a:p>
            <a:pPr>
              <a:lnSpc>
                <a:spcPts val="2800"/>
              </a:lnSpc>
              <a:defRPr/>
            </a:pPr>
            <a:r>
              <a:rPr lang="en-US" sz="2000" b="1" dirty="0">
                <a:solidFill>
                  <a:schemeClr val="tx1"/>
                </a:solidFill>
              </a:rPr>
              <a:t>ERPB achieved progress towards integrated, </a:t>
            </a:r>
            <a:r>
              <a:rPr lang="en-US" sz="2000" b="1" dirty="0"/>
              <a:t>innovative and competitive retail payments in euro</a:t>
            </a:r>
            <a:r>
              <a:rPr lang="en-US" sz="2000" b="1" dirty="0">
                <a:solidFill>
                  <a:schemeClr val="tx1"/>
                </a:solidFill>
              </a:rPr>
              <a:t> in the EU in the following fields:</a:t>
            </a:r>
            <a:endParaRPr sz="2000" b="1" dirty="0">
              <a:solidFill>
                <a:schemeClr val="tx1"/>
              </a:solidFill>
            </a:endParaRPr>
          </a:p>
        </p:txBody>
      </p:sp>
      <p:sp>
        <p:nvSpPr>
          <p:cNvPr id="39941" name="Slide Number Placeholder 4"/>
          <p:cNvSpPr>
            <a:spLocks noGrp="1"/>
          </p:cNvSpPr>
          <p:nvPr>
            <p:ph type="sldNum" sz="quarter" idx="10"/>
          </p:nvPr>
        </p:nvSpPr>
        <p:spPr bwMode="auto">
          <a:xfrm>
            <a:off x="4357688" y="4857750"/>
            <a:ext cx="414337" cy="136525"/>
          </a:xfrm>
          <a:noFill/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buClr>
                <a:schemeClr val="tx2"/>
              </a:buCl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</a:pPr>
            <a:fld id="{4955DA97-E807-44DE-981C-D28726AB97F3}" type="slidenum">
              <a:rPr altLang="en-US" sz="900" smtClean="0">
                <a:solidFill>
                  <a:schemeClr val="bg1"/>
                </a:solidFill>
                <a:ea typeface="ヒラギノ角ゴ Pro W3"/>
                <a:cs typeface="ヒラギノ角ゴ Pro W3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</a:pPr>
              <a:t>8</a:t>
            </a:fld>
            <a:endParaRPr altLang="en-US" sz="900" smtClean="0">
              <a:solidFill>
                <a:schemeClr val="bg1"/>
              </a:solidFill>
              <a:ea typeface="ヒラギノ角ゴ Pro W3"/>
              <a:cs typeface="ヒラギノ角ゴ Pro W3"/>
            </a:endParaRPr>
          </a:p>
        </p:txBody>
      </p:sp>
      <p:sp>
        <p:nvSpPr>
          <p:cNvPr id="39943" name="Classification"/>
          <p:cNvSpPr txBox="1">
            <a:spLocks noChangeArrowheads="1"/>
          </p:cNvSpPr>
          <p:nvPr/>
        </p:nvSpPr>
        <p:spPr bwMode="auto">
          <a:xfrm>
            <a:off x="6875463" y="167964"/>
            <a:ext cx="19081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lr>
                <a:schemeClr val="tx2"/>
              </a:buCl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</a:pPr>
            <a:r>
              <a:rPr lang="en-GB" altLang="en-US" sz="700" b="1" dirty="0" smtClean="0"/>
              <a:t>ECB-PUBLIC</a:t>
            </a:r>
            <a:endParaRPr lang="en-GB" altLang="en-US" sz="700" b="1" dirty="0"/>
          </a:p>
        </p:txBody>
      </p:sp>
      <p:graphicFrame>
        <p:nvGraphicFramePr>
          <p:cNvPr id="13" name="Content Placeholder 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60253842"/>
              </p:ext>
            </p:extLst>
          </p:nvPr>
        </p:nvGraphicFramePr>
        <p:xfrm>
          <a:off x="914400" y="1049233"/>
          <a:ext cx="7699248" cy="1512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994540031"/>
              </p:ext>
            </p:extLst>
          </p:nvPr>
        </p:nvGraphicFramePr>
        <p:xfrm>
          <a:off x="548641" y="2668104"/>
          <a:ext cx="8234998" cy="1744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6" name="Rectangle 15"/>
          <p:cNvSpPr/>
          <p:nvPr/>
        </p:nvSpPr>
        <p:spPr bwMode="auto">
          <a:xfrm>
            <a:off x="476053" y="2607141"/>
            <a:ext cx="8413423" cy="1785104"/>
          </a:xfrm>
          <a:prstGeom prst="rect">
            <a:avLst/>
          </a:prstGeom>
          <a:noFill/>
          <a:ln w="22225" cap="flat" cmpd="sng" algn="ctr">
            <a:solidFill>
              <a:schemeClr val="accent2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wrap="square" anchor="t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GB" sz="2000" b="1" dirty="0">
                <a:latin typeface="Arial" charset="0"/>
                <a:ea typeface="ヒラギノ角ゴ Pro W3" pitchFamily="-64" charset="-128"/>
              </a:rPr>
              <a:t>Current </a:t>
            </a:r>
            <a:r>
              <a:rPr lang="en-GB" sz="2000" b="1" dirty="0" smtClean="0">
                <a:latin typeface="Arial" charset="0"/>
                <a:ea typeface="ヒラギノ角ゴ Pro W3" pitchFamily="-64" charset="-128"/>
              </a:rPr>
              <a:t>focus</a:t>
            </a:r>
          </a:p>
          <a:p>
            <a:pPr algn="ctr" eaLnBrk="0" hangingPunct="0">
              <a:spcBef>
                <a:spcPct val="50000"/>
              </a:spcBef>
              <a:defRPr/>
            </a:pPr>
            <a:endParaRPr lang="en-GB" sz="2000" b="1" dirty="0">
              <a:latin typeface="Arial" charset="0"/>
              <a:ea typeface="ヒラギノ角ゴ Pro W3" pitchFamily="-64" charset="-128"/>
            </a:endParaRPr>
          </a:p>
          <a:p>
            <a:pPr algn="ctr" eaLnBrk="0" hangingPunct="0">
              <a:spcBef>
                <a:spcPct val="50000"/>
              </a:spcBef>
              <a:defRPr/>
            </a:pPr>
            <a:endParaRPr lang="en-GB" sz="2000" b="1" dirty="0" smtClean="0">
              <a:latin typeface="Arial" charset="0"/>
              <a:ea typeface="ヒラギノ角ゴ Pro W3" pitchFamily="-64" charset="-128"/>
            </a:endParaRPr>
          </a:p>
          <a:p>
            <a:pPr algn="ctr" eaLnBrk="0" hangingPunct="0">
              <a:spcBef>
                <a:spcPct val="50000"/>
              </a:spcBef>
              <a:defRPr/>
            </a:pPr>
            <a:endParaRPr lang="en-GB" sz="2000" b="1" dirty="0">
              <a:latin typeface="Arial" charset="0"/>
              <a:ea typeface="ヒラギノ角ゴ Pro W3" pitchFamily="-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8428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938" name="Straight Connector 1"/>
          <p:cNvCxnSpPr>
            <a:cxnSpLocks noChangeShapeType="1"/>
          </p:cNvCxnSpPr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noFill/>
          <a:ln w="0" algn="ctr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39939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sz="1900" kern="1200" dirty="0" smtClean="0">
                <a:solidFill>
                  <a:srgbClr val="585858"/>
                </a:solidFill>
              </a:rPr>
              <a:t>PSD2 included Payment </a:t>
            </a:r>
            <a:r>
              <a:rPr lang="en-US" altLang="en-US" sz="1900" kern="1200" dirty="0">
                <a:solidFill>
                  <a:srgbClr val="585858"/>
                </a:solidFill>
              </a:rPr>
              <a:t>Initiation Services </a:t>
            </a:r>
            <a:r>
              <a:rPr lang="en-US" altLang="en-US" sz="1900" kern="1200" dirty="0" smtClean="0">
                <a:solidFill>
                  <a:srgbClr val="585858"/>
                </a:solidFill>
              </a:rPr>
              <a:t>as a payment service</a:t>
            </a:r>
          </a:p>
          <a:p>
            <a:r>
              <a:rPr lang="en-US" altLang="en-US" sz="1900" kern="1200" dirty="0" smtClean="0">
                <a:solidFill>
                  <a:srgbClr val="585858"/>
                </a:solidFill>
              </a:rPr>
              <a:t>How </a:t>
            </a:r>
            <a:r>
              <a:rPr lang="en-US" altLang="en-US" sz="1900" kern="1200" dirty="0">
                <a:solidFill>
                  <a:srgbClr val="585858"/>
                </a:solidFill>
              </a:rPr>
              <a:t>to </a:t>
            </a:r>
            <a:r>
              <a:rPr lang="en-US" altLang="en-US" sz="1900" kern="1200" dirty="0" smtClean="0">
                <a:solidFill>
                  <a:srgbClr val="585858"/>
                </a:solidFill>
              </a:rPr>
              <a:t>reap the full benefits?</a:t>
            </a:r>
          </a:p>
          <a:p>
            <a:r>
              <a:rPr lang="en-US" altLang="en-US" sz="1900" kern="1200" dirty="0" smtClean="0">
                <a:solidFill>
                  <a:srgbClr val="585858"/>
                </a:solidFill>
              </a:rPr>
              <a:t>How to leverage the new technical basis (APIs)?</a:t>
            </a:r>
            <a:endParaRPr lang="en-US" altLang="en-US" sz="1900" kern="1200" dirty="0">
              <a:solidFill>
                <a:srgbClr val="585858"/>
              </a:solidFill>
            </a:endParaRPr>
          </a:p>
          <a:p>
            <a:pPr eaLnBrk="1" hangingPunct="1"/>
            <a:endParaRPr lang="en-US" altLang="en-US" sz="1900" kern="1200" dirty="0" smtClean="0">
              <a:solidFill>
                <a:srgbClr val="585858"/>
              </a:solidFill>
            </a:endParaRPr>
          </a:p>
          <a:p>
            <a:pPr eaLnBrk="1" hangingPunct="1"/>
            <a:endParaRPr lang="en-US" altLang="en-US" sz="1900" kern="1200" dirty="0" smtClean="0">
              <a:solidFill>
                <a:srgbClr val="585858"/>
              </a:solidFill>
            </a:endParaRPr>
          </a:p>
          <a:p>
            <a:pPr eaLnBrk="1" hangingPunct="1"/>
            <a:r>
              <a:rPr lang="en-US" altLang="en-US" sz="1900" kern="1200" dirty="0" smtClean="0">
                <a:solidFill>
                  <a:srgbClr val="585858"/>
                </a:solidFill>
              </a:rPr>
              <a:t>ERPB </a:t>
            </a:r>
            <a:r>
              <a:rPr lang="en-US" altLang="en-US" sz="1900" b="1" dirty="0" smtClean="0">
                <a:solidFill>
                  <a:schemeClr val="tx2"/>
                </a:solidFill>
              </a:rPr>
              <a:t>working </a:t>
            </a:r>
            <a:r>
              <a:rPr lang="en-US" altLang="en-US" sz="1900" b="1" dirty="0">
                <a:solidFill>
                  <a:schemeClr val="tx2"/>
                </a:solidFill>
              </a:rPr>
              <a:t>group </a:t>
            </a:r>
            <a:r>
              <a:rPr lang="en-US" altLang="en-US" sz="1900" kern="1200" dirty="0">
                <a:solidFill>
                  <a:srgbClr val="585858"/>
                </a:solidFill>
              </a:rPr>
              <a:t>on</a:t>
            </a:r>
            <a:r>
              <a:rPr lang="en-US" altLang="en-US" sz="1900" dirty="0" smtClean="0">
                <a:solidFill>
                  <a:schemeClr val="tx2"/>
                </a:solidFill>
              </a:rPr>
              <a:t> </a:t>
            </a:r>
            <a:r>
              <a:rPr lang="en-US" altLang="en-US" sz="1900" b="1" dirty="0" smtClean="0">
                <a:solidFill>
                  <a:schemeClr val="tx2"/>
                </a:solidFill>
              </a:rPr>
              <a:t>a </a:t>
            </a:r>
            <a:r>
              <a:rPr lang="en-US" altLang="en-US" sz="1900" b="1" dirty="0">
                <a:solidFill>
                  <a:schemeClr val="tx2"/>
                </a:solidFill>
              </a:rPr>
              <a:t>SEPA API access </a:t>
            </a:r>
            <a:r>
              <a:rPr lang="en-US" altLang="en-US" sz="1900" b="1" dirty="0" smtClean="0">
                <a:solidFill>
                  <a:schemeClr val="tx2"/>
                </a:solidFill>
              </a:rPr>
              <a:t>scheme </a:t>
            </a:r>
            <a:r>
              <a:rPr lang="en-US" altLang="en-US" sz="1900" kern="1200" dirty="0">
                <a:solidFill>
                  <a:srgbClr val="585858"/>
                </a:solidFill>
              </a:rPr>
              <a:t>defined: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sz="2000" b="1" kern="1200" dirty="0" smtClean="0">
                <a:solidFill>
                  <a:srgbClr val="585858"/>
                </a:solidFill>
              </a:rPr>
              <a:t>business requirements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sz="2000" b="1" kern="1200" dirty="0" smtClean="0">
                <a:solidFill>
                  <a:srgbClr val="585858"/>
                </a:solidFill>
              </a:rPr>
              <a:t>governance model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sz="2000" b="1" kern="1200" dirty="0" smtClean="0">
                <a:solidFill>
                  <a:srgbClr val="585858"/>
                </a:solidFill>
              </a:rPr>
              <a:t>legal aspects </a:t>
            </a:r>
            <a:endParaRPr lang="en-US" altLang="en-US" sz="2000" kern="1200" dirty="0" smtClean="0">
              <a:solidFill>
                <a:srgbClr val="585858"/>
              </a:solidFill>
            </a:endParaRPr>
          </a:p>
          <a:p>
            <a:pPr eaLnBrk="1" hangingPunct="1"/>
            <a:endParaRPr lang="en-US" altLang="en-US" sz="1900" kern="1200" dirty="0" smtClean="0">
              <a:solidFill>
                <a:srgbClr val="585858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11163"/>
            <a:ext cx="8194675" cy="635000"/>
          </a:xfrm>
        </p:spPr>
        <p:txBody>
          <a:bodyPr/>
          <a:lstStyle/>
          <a:p>
            <a:pPr>
              <a:lnSpc>
                <a:spcPts val="2800"/>
              </a:lnSpc>
              <a:defRPr/>
            </a:pPr>
            <a:r>
              <a:rPr lang="en-US" dirty="0" smtClean="0"/>
              <a:t>ERPB work on Open Banking</a:t>
            </a:r>
            <a:r>
              <a:rPr lang="en-GB" dirty="0" smtClean="0"/>
              <a:t> </a:t>
            </a:r>
            <a:endParaRPr dirty="0"/>
          </a:p>
        </p:txBody>
      </p:sp>
      <p:sp>
        <p:nvSpPr>
          <p:cNvPr id="39941" name="Slide Number Placeholder 4"/>
          <p:cNvSpPr>
            <a:spLocks noGrp="1"/>
          </p:cNvSpPr>
          <p:nvPr>
            <p:ph type="sldNum" sz="quarter" idx="10"/>
          </p:nvPr>
        </p:nvSpPr>
        <p:spPr bwMode="auto">
          <a:xfrm>
            <a:off x="4357688" y="4857750"/>
            <a:ext cx="414337" cy="136525"/>
          </a:xfrm>
          <a:noFill/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buClr>
                <a:schemeClr val="tx2"/>
              </a:buCl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</a:pPr>
            <a:fld id="{4955DA97-E807-44DE-981C-D28726AB97F3}" type="slidenum">
              <a:rPr altLang="en-US" sz="900" smtClean="0">
                <a:solidFill>
                  <a:schemeClr val="bg1"/>
                </a:solidFill>
                <a:ea typeface="ヒラギノ角ゴ Pro W3"/>
                <a:cs typeface="ヒラギノ角ゴ Pro W3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</a:pPr>
              <a:t>9</a:t>
            </a:fld>
            <a:endParaRPr altLang="en-US" sz="900" smtClean="0">
              <a:solidFill>
                <a:schemeClr val="bg1"/>
              </a:solidFill>
              <a:ea typeface="ヒラギノ角ゴ Pro W3"/>
              <a:cs typeface="ヒラギノ角ゴ Pro W3"/>
            </a:endParaRPr>
          </a:p>
        </p:txBody>
      </p:sp>
      <p:sp>
        <p:nvSpPr>
          <p:cNvPr id="39943" name="Classification"/>
          <p:cNvSpPr txBox="1">
            <a:spLocks noChangeArrowheads="1"/>
          </p:cNvSpPr>
          <p:nvPr/>
        </p:nvSpPr>
        <p:spPr bwMode="auto">
          <a:xfrm>
            <a:off x="6875463" y="95250"/>
            <a:ext cx="19081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lr>
                <a:schemeClr val="tx2"/>
              </a:buCl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</a:pPr>
            <a:r>
              <a:rPr lang="en-GB" altLang="en-US" sz="700" b="1" smtClean="0"/>
              <a:t>ECB-PUBLIC</a:t>
            </a:r>
            <a:endParaRPr lang="en-GB" altLang="en-US" sz="700" b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938" name="Straight Connector 1"/>
          <p:cNvCxnSpPr>
            <a:cxnSpLocks noChangeShapeType="1"/>
          </p:cNvCxnSpPr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noFill/>
          <a:ln w="0" algn="ctr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39939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1900" kern="1200" dirty="0" smtClean="0">
                <a:solidFill>
                  <a:srgbClr val="585858"/>
                </a:solidFill>
              </a:rPr>
              <a:t>Covers </a:t>
            </a:r>
            <a:r>
              <a:rPr lang="en-US" altLang="en-US" sz="1900" b="1" kern="1200" dirty="0" smtClean="0">
                <a:solidFill>
                  <a:schemeClr val="tx2"/>
                </a:solidFill>
              </a:rPr>
              <a:t>data</a:t>
            </a:r>
            <a:r>
              <a:rPr lang="en-US" altLang="en-US" sz="1900" kern="1200" dirty="0" smtClean="0">
                <a:solidFill>
                  <a:srgbClr val="585858"/>
                </a:solidFill>
              </a:rPr>
              <a:t> and </a:t>
            </a:r>
            <a:r>
              <a:rPr lang="en-US" altLang="en-US" sz="1900" b="1" kern="1200" dirty="0" smtClean="0">
                <a:solidFill>
                  <a:schemeClr val="tx2"/>
                </a:solidFill>
              </a:rPr>
              <a:t>transaction </a:t>
            </a:r>
            <a:r>
              <a:rPr lang="en-US" altLang="en-US" sz="1900" b="1" kern="1200" dirty="0">
                <a:solidFill>
                  <a:schemeClr val="tx2"/>
                </a:solidFill>
              </a:rPr>
              <a:t>initiation </a:t>
            </a:r>
            <a:r>
              <a:rPr lang="en-US" altLang="en-US" sz="1900" b="1" kern="1200" dirty="0" smtClean="0">
                <a:solidFill>
                  <a:schemeClr val="tx2"/>
                </a:solidFill>
              </a:rPr>
              <a:t>services</a:t>
            </a:r>
            <a:r>
              <a:rPr lang="en-US" altLang="en-US" sz="1900" kern="1200" dirty="0" smtClean="0">
                <a:solidFill>
                  <a:srgbClr val="585858"/>
                </a:solidFill>
              </a:rPr>
              <a:t> for …</a:t>
            </a:r>
          </a:p>
          <a:p>
            <a:pPr>
              <a:defRPr/>
            </a:pPr>
            <a:endParaRPr lang="en-US" altLang="en-US" sz="1900" kern="1200" dirty="0" smtClean="0">
              <a:solidFill>
                <a:srgbClr val="585858"/>
              </a:solidFill>
            </a:endParaRPr>
          </a:p>
          <a:p>
            <a:pPr>
              <a:defRPr/>
            </a:pPr>
            <a:endParaRPr lang="en-US" altLang="en-US" sz="1900" kern="1200" dirty="0" smtClean="0">
              <a:solidFill>
                <a:srgbClr val="585858"/>
              </a:solidFill>
            </a:endParaRPr>
          </a:p>
          <a:p>
            <a:pPr>
              <a:defRPr/>
            </a:pPr>
            <a:endParaRPr lang="en-US" altLang="en-US" sz="1900" kern="1200" dirty="0" smtClean="0">
              <a:solidFill>
                <a:srgbClr val="585858"/>
              </a:solidFill>
            </a:endParaRPr>
          </a:p>
          <a:p>
            <a:pPr>
              <a:defRPr/>
            </a:pPr>
            <a:endParaRPr lang="en-US" altLang="en-US" sz="1900" kern="1200" dirty="0" smtClean="0">
              <a:solidFill>
                <a:srgbClr val="585858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en-US" altLang="en-US" sz="2000" dirty="0" smtClean="0"/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en-US" altLang="en-US" sz="2000" dirty="0"/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US" altLang="en-US" sz="2000" dirty="0" smtClean="0"/>
              <a:t>ERPB agreed in June 2019 to consider possibly </a:t>
            </a:r>
            <a:br>
              <a:rPr lang="en-US" altLang="en-US" sz="2000" dirty="0" smtClean="0"/>
            </a:br>
            <a:r>
              <a:rPr lang="en-US" altLang="en-US" sz="2000" dirty="0" smtClean="0"/>
              <a:t>resuming the work </a:t>
            </a:r>
            <a:r>
              <a:rPr lang="en-US" altLang="en-US" sz="2000" u="sng" dirty="0" smtClean="0"/>
              <a:t>after</a:t>
            </a:r>
            <a:r>
              <a:rPr lang="en-US" altLang="en-US" sz="2000" dirty="0" smtClean="0"/>
              <a:t> PSD2 implementation 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en-US" altLang="en-US" sz="1900" kern="1200" dirty="0">
              <a:solidFill>
                <a:srgbClr val="585858"/>
              </a:solidFill>
            </a:endParaRPr>
          </a:p>
          <a:p>
            <a:pPr>
              <a:defRPr/>
            </a:pPr>
            <a:endParaRPr lang="en-US" altLang="en-US" sz="1900" kern="1200" dirty="0">
              <a:solidFill>
                <a:srgbClr val="585858"/>
              </a:solidFill>
            </a:endParaRPr>
          </a:p>
          <a:p>
            <a:pPr>
              <a:defRPr/>
            </a:pPr>
            <a:endParaRPr lang="en-US" altLang="en-US" sz="1900" kern="1200" dirty="0">
              <a:solidFill>
                <a:srgbClr val="585858"/>
              </a:solidFill>
            </a:endParaRPr>
          </a:p>
          <a:p>
            <a:pPr>
              <a:defRPr/>
            </a:pPr>
            <a:endParaRPr lang="en-US" altLang="en-US" sz="1900" kern="1200" dirty="0">
              <a:solidFill>
                <a:srgbClr val="585858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11163"/>
            <a:ext cx="8194675" cy="635000"/>
          </a:xfrm>
        </p:spPr>
        <p:txBody>
          <a:bodyPr/>
          <a:lstStyle/>
          <a:p>
            <a:pPr>
              <a:lnSpc>
                <a:spcPts val="2800"/>
              </a:lnSpc>
              <a:defRPr/>
            </a:pPr>
            <a:r>
              <a:rPr lang="en-GB" dirty="0" smtClean="0"/>
              <a:t>A possible SEPA API access scheme</a:t>
            </a:r>
            <a:endParaRPr lang="en-GB" dirty="0"/>
          </a:p>
        </p:txBody>
      </p:sp>
      <p:sp>
        <p:nvSpPr>
          <p:cNvPr id="39941" name="Slide Number Placeholder 4"/>
          <p:cNvSpPr>
            <a:spLocks noGrp="1"/>
          </p:cNvSpPr>
          <p:nvPr>
            <p:ph type="sldNum" sz="quarter" idx="10"/>
          </p:nvPr>
        </p:nvSpPr>
        <p:spPr bwMode="auto">
          <a:xfrm>
            <a:off x="4357688" y="4857750"/>
            <a:ext cx="414337" cy="136525"/>
          </a:xfrm>
          <a:noFill/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buClr>
                <a:schemeClr val="tx2"/>
              </a:buCl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</a:pPr>
            <a:fld id="{4955DA97-E807-44DE-981C-D28726AB97F3}" type="slidenum">
              <a:rPr altLang="en-US" sz="900" smtClean="0">
                <a:solidFill>
                  <a:schemeClr val="bg1"/>
                </a:solidFill>
                <a:ea typeface="ヒラギノ角ゴ Pro W3"/>
                <a:cs typeface="ヒラギノ角ゴ Pro W3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</a:pPr>
              <a:t>10</a:t>
            </a:fld>
            <a:endParaRPr altLang="en-US" sz="900" smtClean="0">
              <a:solidFill>
                <a:schemeClr val="bg1"/>
              </a:solidFill>
              <a:ea typeface="ヒラギノ角ゴ Pro W3"/>
              <a:cs typeface="ヒラギノ角ゴ Pro W3"/>
            </a:endParaRPr>
          </a:p>
        </p:txBody>
      </p:sp>
      <p:sp>
        <p:nvSpPr>
          <p:cNvPr id="39943" name="Classification"/>
          <p:cNvSpPr txBox="1">
            <a:spLocks noChangeArrowheads="1"/>
          </p:cNvSpPr>
          <p:nvPr/>
        </p:nvSpPr>
        <p:spPr bwMode="auto">
          <a:xfrm>
            <a:off x="6875463" y="95250"/>
            <a:ext cx="19081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lr>
                <a:schemeClr val="tx2"/>
              </a:buCl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</a:pPr>
            <a:r>
              <a:rPr lang="en-GB" altLang="en-US" sz="700" b="1" smtClean="0"/>
              <a:t>ECB-PUBLIC</a:t>
            </a:r>
            <a:endParaRPr lang="en-GB" altLang="en-US" sz="700" b="1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611831712"/>
              </p:ext>
            </p:extLst>
          </p:nvPr>
        </p:nvGraphicFramePr>
        <p:xfrm>
          <a:off x="697254" y="519113"/>
          <a:ext cx="817393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0148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938" name="Straight Connector 1"/>
          <p:cNvCxnSpPr>
            <a:cxnSpLocks noChangeShapeType="1"/>
          </p:cNvCxnSpPr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noFill/>
          <a:ln w="0" algn="ctr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11163"/>
            <a:ext cx="8194675" cy="635000"/>
          </a:xfrm>
        </p:spPr>
        <p:txBody>
          <a:bodyPr/>
          <a:lstStyle/>
          <a:p>
            <a:pPr>
              <a:lnSpc>
                <a:spcPts val="2800"/>
              </a:lnSpc>
              <a:defRPr/>
            </a:pPr>
            <a:r>
              <a:rPr lang="en-GB" dirty="0" smtClean="0"/>
              <a:t>Conclusions</a:t>
            </a:r>
            <a:endParaRPr dirty="0"/>
          </a:p>
        </p:txBody>
      </p:sp>
      <p:sp>
        <p:nvSpPr>
          <p:cNvPr id="39941" name="Slide Number Placeholder 4"/>
          <p:cNvSpPr>
            <a:spLocks noGrp="1"/>
          </p:cNvSpPr>
          <p:nvPr>
            <p:ph type="sldNum" sz="quarter" idx="10"/>
          </p:nvPr>
        </p:nvSpPr>
        <p:spPr bwMode="auto">
          <a:xfrm>
            <a:off x="4357688" y="4857750"/>
            <a:ext cx="414337" cy="136525"/>
          </a:xfrm>
          <a:noFill/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buClr>
                <a:schemeClr val="tx2"/>
              </a:buCl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</a:pPr>
            <a:fld id="{4955DA97-E807-44DE-981C-D28726AB97F3}" type="slidenum">
              <a:rPr altLang="en-US" sz="900" smtClean="0">
                <a:solidFill>
                  <a:schemeClr val="bg1"/>
                </a:solidFill>
                <a:ea typeface="ヒラギノ角ゴ Pro W3"/>
                <a:cs typeface="ヒラギノ角ゴ Pro W3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</a:pPr>
              <a:t>11</a:t>
            </a:fld>
            <a:endParaRPr altLang="en-US" sz="900" smtClean="0">
              <a:solidFill>
                <a:schemeClr val="bg1"/>
              </a:solidFill>
              <a:ea typeface="ヒラギノ角ゴ Pro W3"/>
              <a:cs typeface="ヒラギノ角ゴ Pro W3"/>
            </a:endParaRPr>
          </a:p>
        </p:txBody>
      </p:sp>
      <p:sp>
        <p:nvSpPr>
          <p:cNvPr id="39943" name="Classification"/>
          <p:cNvSpPr txBox="1">
            <a:spLocks noChangeArrowheads="1"/>
          </p:cNvSpPr>
          <p:nvPr/>
        </p:nvSpPr>
        <p:spPr bwMode="auto">
          <a:xfrm>
            <a:off x="6875463" y="95250"/>
            <a:ext cx="19081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lr>
                <a:schemeClr val="tx2"/>
              </a:buCl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</a:pPr>
            <a:r>
              <a:rPr lang="en-GB" altLang="en-US" sz="700" b="1" smtClean="0"/>
              <a:t>ECB-PUBLIC</a:t>
            </a:r>
            <a:endParaRPr lang="en-GB" altLang="en-US" sz="700" b="1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027822638"/>
              </p:ext>
            </p:extLst>
          </p:nvPr>
        </p:nvGraphicFramePr>
        <p:xfrm>
          <a:off x="126460" y="990600"/>
          <a:ext cx="8907699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0148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_ASSOC" val="-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2_ASSOC" val="-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3_ASSOC" val="-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2" val="-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3" val="-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" val="-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_ASSOC" val="-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2_ASSOC" val="-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3_ASSOC" val="-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2" val="-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3" val="-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" val="-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2_ASSOC" val="-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3_ASSOC" val="-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2" val="-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3" val="-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2" val="-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2" val="-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2" val="-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2" val="-1"/>
</p:tagLst>
</file>

<file path=ppt/theme/theme1.xml><?xml version="1.0" encoding="utf-8"?>
<a:theme xmlns:a="http://schemas.openxmlformats.org/drawingml/2006/main" name="ECB Default 16x9">
  <a:themeElements>
    <a:clrScheme name="___FINAL___ECB___">
      <a:dk1>
        <a:srgbClr val="585858"/>
      </a:dk1>
      <a:lt1>
        <a:srgbClr val="FFFFFF"/>
      </a:lt1>
      <a:dk2>
        <a:srgbClr val="003399"/>
      </a:dk2>
      <a:lt2>
        <a:srgbClr val="BEBEBE"/>
      </a:lt2>
      <a:accent1>
        <a:srgbClr val="003399"/>
      </a:accent1>
      <a:accent2>
        <a:srgbClr val="4078B8"/>
      </a:accent2>
      <a:accent3>
        <a:srgbClr val="AF7598"/>
      </a:accent3>
      <a:accent4>
        <a:srgbClr val="682E32"/>
      </a:accent4>
      <a:accent5>
        <a:srgbClr val="EAC568"/>
      </a:accent5>
      <a:accent6>
        <a:srgbClr val="77B37F"/>
      </a:accent6>
      <a:hlink>
        <a:srgbClr val="5FA3DB"/>
      </a:hlink>
      <a:folHlink>
        <a:srgbClr val="A50021"/>
      </a:folHlink>
    </a:clrScheme>
    <a:fontScheme name="5_Leere Präsentation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64" charset="-128"/>
          </a:defRPr>
        </a:defPPr>
      </a:lstStyle>
    </a:lnDef>
  </a:objectDefaults>
  <a:extraClrSchemeLst>
    <a:extraClrScheme>
      <a:clrScheme name="5_Leere Präsentation 1">
        <a:dk1>
          <a:srgbClr val="585858"/>
        </a:dk1>
        <a:lt1>
          <a:srgbClr val="FFFFFF"/>
        </a:lt1>
        <a:dk2>
          <a:srgbClr val="003399"/>
        </a:dk2>
        <a:lt2>
          <a:srgbClr val="BEBEBE"/>
        </a:lt2>
        <a:accent1>
          <a:srgbClr val="4078B8"/>
        </a:accent1>
        <a:accent2>
          <a:srgbClr val="000066"/>
        </a:accent2>
        <a:accent3>
          <a:srgbClr val="FFFFFF"/>
        </a:accent3>
        <a:accent4>
          <a:srgbClr val="4A4A4A"/>
        </a:accent4>
        <a:accent5>
          <a:srgbClr val="AFBED8"/>
        </a:accent5>
        <a:accent6>
          <a:srgbClr val="00005C"/>
        </a:accent6>
        <a:hlink>
          <a:srgbClr val="008080"/>
        </a:hlink>
        <a:folHlink>
          <a:srgbClr val="A5002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461</Words>
  <Application>Microsoft Office PowerPoint</Application>
  <PresentationFormat>Diaprojekcija na zaslonu (16:9)</PresentationFormat>
  <Paragraphs>121</Paragraphs>
  <Slides>11</Slides>
  <Notes>11</Notes>
  <HiddenSlides>0</HiddenSlides>
  <MMClips>0</MMClips>
  <ScaleCrop>false</ScaleCrop>
  <HeadingPairs>
    <vt:vector size="6" baseType="variant">
      <vt:variant>
        <vt:lpstr>Uporabljene pisave</vt:lpstr>
      </vt:variant>
      <vt:variant>
        <vt:i4>6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Calibri</vt:lpstr>
      <vt:lpstr>Times</vt:lpstr>
      <vt:lpstr>Wingdings</vt:lpstr>
      <vt:lpstr>ヒラギノ角ゴ Pro W3</vt:lpstr>
      <vt:lpstr>ECB Default 16x9</vt:lpstr>
      <vt:lpstr>The push for “Open Banking”</vt:lpstr>
      <vt:lpstr>Disclaimer</vt:lpstr>
      <vt:lpstr>What will be the way to Open Banking?</vt:lpstr>
      <vt:lpstr>Eurosystem retail payments strategy</vt:lpstr>
      <vt:lpstr>Potential role for third-party providers</vt:lpstr>
      <vt:lpstr>TPP payment solutions: challenges</vt:lpstr>
      <vt:lpstr>Euro Retail Payments Board (ERPB) </vt:lpstr>
      <vt:lpstr>ERPB achieved progress towards integrated, innovative and competitive retail payments in euro in the EU in the following fields:</vt:lpstr>
      <vt:lpstr>ERPB work on Open Banking </vt:lpstr>
      <vt:lpstr>A possible SEPA API access scheme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2020-03-01T19:50:59Z</dcterms:created>
  <dcterms:modified xsi:type="dcterms:W3CDTF">2020-03-04T08:46:27Z</dcterms:modified>
</cp:coreProperties>
</file>